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6" r:id="rId2"/>
    <p:sldId id="260" r:id="rId3"/>
    <p:sldId id="266" r:id="rId4"/>
    <p:sldId id="282" r:id="rId5"/>
    <p:sldId id="275" r:id="rId6"/>
    <p:sldId id="276" r:id="rId7"/>
    <p:sldId id="277" r:id="rId8"/>
    <p:sldId id="278" r:id="rId9"/>
    <p:sldId id="279" r:id="rId10"/>
    <p:sldId id="284" r:id="rId11"/>
    <p:sldId id="280" r:id="rId12"/>
    <p:sldId id="281" r:id="rId13"/>
    <p:sldId id="283" r:id="rId14"/>
    <p:sldId id="274" r:id="rId15"/>
    <p:sldId id="261" r:id="rId16"/>
    <p:sldId id="268" r:id="rId17"/>
    <p:sldId id="269" r:id="rId18"/>
    <p:sldId id="270" r:id="rId19"/>
    <p:sldId id="258" r:id="rId20"/>
    <p:sldId id="271" r:id="rId21"/>
    <p:sldId id="272" r:id="rId2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nny Miles" initials="JM" lastIdx="6" clrIdx="0">
    <p:extLst>
      <p:ext uri="{19B8F6BF-5375-455C-9EA6-DF929625EA0E}">
        <p15:presenceInfo xmlns:p15="http://schemas.microsoft.com/office/powerpoint/2012/main" userId="S-1-5-21-317358909-370730199-2441646227-51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8" d="100"/>
          <a:sy n="58" d="100"/>
        </p:scale>
        <p:origin x="360"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5C65BE-F106-4AAB-A444-1E9119209B13}" type="doc">
      <dgm:prSet loTypeId="urn:microsoft.com/office/officeart/2005/8/layout/hChevron3" loCatId="process" qsTypeId="urn:microsoft.com/office/officeart/2005/8/quickstyle/simple1" qsCatId="simple" csTypeId="urn:microsoft.com/office/officeart/2005/8/colors/colorful3" csCatId="colorful" phldr="1"/>
      <dgm:spPr/>
      <dgm:t>
        <a:bodyPr/>
        <a:lstStyle/>
        <a:p>
          <a:endParaRPr lang="en-US"/>
        </a:p>
      </dgm:t>
    </dgm:pt>
    <dgm:pt modelId="{1F717F95-EF4A-4119-8E21-AB79C11EC8FD}">
      <dgm:prSet custT="1"/>
      <dgm:spPr/>
      <dgm:t>
        <a:bodyPr/>
        <a:lstStyle/>
        <a:p>
          <a:pPr algn="l"/>
          <a:r>
            <a:rPr lang="en-US" sz="1400" dirty="0" smtClean="0"/>
            <a:t>October</a:t>
          </a:r>
          <a:endParaRPr lang="en-US" sz="1400" dirty="0"/>
        </a:p>
      </dgm:t>
    </dgm:pt>
    <dgm:pt modelId="{E06C3D72-54F2-47C1-9F8E-C5DE0C079BBF}" type="parTrans" cxnId="{D1B78BDC-F5E7-43FB-8F59-11EC49C84F2F}">
      <dgm:prSet/>
      <dgm:spPr/>
      <dgm:t>
        <a:bodyPr/>
        <a:lstStyle/>
        <a:p>
          <a:endParaRPr lang="en-US" sz="1400"/>
        </a:p>
      </dgm:t>
    </dgm:pt>
    <dgm:pt modelId="{11A0A006-3B60-4CB6-B7F9-7A3549D7FAB6}" type="sibTrans" cxnId="{D1B78BDC-F5E7-43FB-8F59-11EC49C84F2F}">
      <dgm:prSet/>
      <dgm:spPr/>
      <dgm:t>
        <a:bodyPr/>
        <a:lstStyle/>
        <a:p>
          <a:endParaRPr lang="en-US" sz="1400"/>
        </a:p>
      </dgm:t>
    </dgm:pt>
    <dgm:pt modelId="{480275DF-EE5C-4194-B6E2-BAFC2425F7F2}">
      <dgm:prSet custT="1"/>
      <dgm:spPr/>
      <dgm:t>
        <a:bodyPr/>
        <a:lstStyle/>
        <a:p>
          <a:pPr algn="l"/>
          <a:r>
            <a:rPr lang="en-US" sz="1400" dirty="0" smtClean="0"/>
            <a:t>November</a:t>
          </a:r>
          <a:endParaRPr lang="en-US" sz="1400" dirty="0"/>
        </a:p>
      </dgm:t>
    </dgm:pt>
    <dgm:pt modelId="{174A279C-EA27-4D1C-9935-59F384D8ECD8}" type="parTrans" cxnId="{3C016DE8-7A60-4E6C-B144-3E6F1D95E727}">
      <dgm:prSet/>
      <dgm:spPr/>
      <dgm:t>
        <a:bodyPr/>
        <a:lstStyle/>
        <a:p>
          <a:endParaRPr lang="en-US" sz="1400"/>
        </a:p>
      </dgm:t>
    </dgm:pt>
    <dgm:pt modelId="{53C3406D-981E-47BD-8E20-6BDBABFE1E69}" type="sibTrans" cxnId="{3C016DE8-7A60-4E6C-B144-3E6F1D95E727}">
      <dgm:prSet/>
      <dgm:spPr/>
      <dgm:t>
        <a:bodyPr/>
        <a:lstStyle/>
        <a:p>
          <a:endParaRPr lang="en-US" sz="1400"/>
        </a:p>
      </dgm:t>
    </dgm:pt>
    <dgm:pt modelId="{C8F30A12-F166-4C5A-A960-1C7568C4E0D5}">
      <dgm:prSet custT="1"/>
      <dgm:spPr/>
      <dgm:t>
        <a:bodyPr/>
        <a:lstStyle/>
        <a:p>
          <a:pPr algn="l"/>
          <a:r>
            <a:rPr lang="en-US" sz="1400" dirty="0" smtClean="0"/>
            <a:t>December</a:t>
          </a:r>
          <a:endParaRPr lang="en-US" sz="1400" dirty="0"/>
        </a:p>
      </dgm:t>
    </dgm:pt>
    <dgm:pt modelId="{744C20DF-C948-401A-9DBF-6D67BC932F45}" type="parTrans" cxnId="{C3540BFC-7DD3-49AC-ABE1-F969EA4A7E67}">
      <dgm:prSet/>
      <dgm:spPr/>
      <dgm:t>
        <a:bodyPr/>
        <a:lstStyle/>
        <a:p>
          <a:endParaRPr lang="en-US" sz="1400"/>
        </a:p>
      </dgm:t>
    </dgm:pt>
    <dgm:pt modelId="{CC360CFD-92FA-4AD5-A45C-466E85F94B20}" type="sibTrans" cxnId="{C3540BFC-7DD3-49AC-ABE1-F969EA4A7E67}">
      <dgm:prSet/>
      <dgm:spPr/>
      <dgm:t>
        <a:bodyPr/>
        <a:lstStyle/>
        <a:p>
          <a:endParaRPr lang="en-US" sz="1400"/>
        </a:p>
      </dgm:t>
    </dgm:pt>
    <dgm:pt modelId="{C65870B8-40A1-4F30-AA08-C38389740C03}">
      <dgm:prSet custT="1"/>
      <dgm:spPr/>
      <dgm:t>
        <a:bodyPr/>
        <a:lstStyle/>
        <a:p>
          <a:pPr algn="l"/>
          <a:r>
            <a:rPr lang="en-US" sz="1400" dirty="0" smtClean="0"/>
            <a:t>January</a:t>
          </a:r>
          <a:endParaRPr lang="en-US" sz="1400" dirty="0"/>
        </a:p>
      </dgm:t>
    </dgm:pt>
    <dgm:pt modelId="{73073F03-E064-4378-87DD-C119B32A96B3}" type="parTrans" cxnId="{9EDF8DF9-D46E-47F5-8F85-258A6AE44487}">
      <dgm:prSet/>
      <dgm:spPr/>
      <dgm:t>
        <a:bodyPr/>
        <a:lstStyle/>
        <a:p>
          <a:endParaRPr lang="en-US" sz="1400"/>
        </a:p>
      </dgm:t>
    </dgm:pt>
    <dgm:pt modelId="{9B2AA435-DD6E-4922-950F-19C8C78501DA}" type="sibTrans" cxnId="{9EDF8DF9-D46E-47F5-8F85-258A6AE44487}">
      <dgm:prSet/>
      <dgm:spPr/>
      <dgm:t>
        <a:bodyPr/>
        <a:lstStyle/>
        <a:p>
          <a:endParaRPr lang="en-US" sz="1400"/>
        </a:p>
      </dgm:t>
    </dgm:pt>
    <dgm:pt modelId="{74E8655B-068C-4DCA-BC4A-AE14A9E75D86}">
      <dgm:prSet custT="1"/>
      <dgm:spPr/>
      <dgm:t>
        <a:bodyPr/>
        <a:lstStyle/>
        <a:p>
          <a:pPr algn="l"/>
          <a:r>
            <a:rPr lang="en-US" sz="1400" dirty="0" smtClean="0"/>
            <a:t>February</a:t>
          </a:r>
          <a:endParaRPr lang="en-US" sz="1400" dirty="0"/>
        </a:p>
      </dgm:t>
    </dgm:pt>
    <dgm:pt modelId="{7E1DEE39-C7C6-42E3-9884-044B2623F8E0}" type="parTrans" cxnId="{1DF9D058-F092-42B3-97F2-1B0721B4C9DC}">
      <dgm:prSet/>
      <dgm:spPr/>
      <dgm:t>
        <a:bodyPr/>
        <a:lstStyle/>
        <a:p>
          <a:endParaRPr lang="en-US" sz="1400"/>
        </a:p>
      </dgm:t>
    </dgm:pt>
    <dgm:pt modelId="{537F5564-0C15-4788-BB61-51385D0F234E}" type="sibTrans" cxnId="{1DF9D058-F092-42B3-97F2-1B0721B4C9DC}">
      <dgm:prSet/>
      <dgm:spPr/>
      <dgm:t>
        <a:bodyPr/>
        <a:lstStyle/>
        <a:p>
          <a:endParaRPr lang="en-US" sz="1400"/>
        </a:p>
      </dgm:t>
    </dgm:pt>
    <dgm:pt modelId="{96B42ADA-C2EF-40CB-9781-DFEB9244EBBB}">
      <dgm:prSet custT="1"/>
      <dgm:spPr/>
      <dgm:t>
        <a:bodyPr/>
        <a:lstStyle/>
        <a:p>
          <a:pPr algn="l"/>
          <a:r>
            <a:rPr lang="en-US" sz="1400" dirty="0" smtClean="0"/>
            <a:t>March</a:t>
          </a:r>
          <a:endParaRPr lang="en-US" sz="1400" dirty="0"/>
        </a:p>
      </dgm:t>
    </dgm:pt>
    <dgm:pt modelId="{D6E7EDFD-C0A2-49CE-A5B1-E9127BB7F4FE}" type="parTrans" cxnId="{BFF60704-F06D-4C3E-8A0F-2EA00BF7B1A9}">
      <dgm:prSet/>
      <dgm:spPr/>
      <dgm:t>
        <a:bodyPr/>
        <a:lstStyle/>
        <a:p>
          <a:endParaRPr lang="en-US" sz="1400"/>
        </a:p>
      </dgm:t>
    </dgm:pt>
    <dgm:pt modelId="{C9806C96-B537-4F30-BE62-26016E25076B}" type="sibTrans" cxnId="{BFF60704-F06D-4C3E-8A0F-2EA00BF7B1A9}">
      <dgm:prSet/>
      <dgm:spPr/>
      <dgm:t>
        <a:bodyPr/>
        <a:lstStyle/>
        <a:p>
          <a:endParaRPr lang="en-US" sz="1400"/>
        </a:p>
      </dgm:t>
    </dgm:pt>
    <dgm:pt modelId="{24383853-2248-4EEF-A958-C6ED4F4D35F9}">
      <dgm:prSet custT="1"/>
      <dgm:spPr/>
      <dgm:t>
        <a:bodyPr/>
        <a:lstStyle/>
        <a:p>
          <a:pPr algn="l"/>
          <a:r>
            <a:rPr lang="en-US" sz="1400" dirty="0" smtClean="0"/>
            <a:t>April</a:t>
          </a:r>
          <a:endParaRPr lang="en-US" sz="1400" dirty="0"/>
        </a:p>
      </dgm:t>
    </dgm:pt>
    <dgm:pt modelId="{1DC262EB-F96B-41B9-8DBC-2B07DA003F12}" type="parTrans" cxnId="{1E60836C-21F3-45E3-B06E-3CB63D731E72}">
      <dgm:prSet/>
      <dgm:spPr/>
      <dgm:t>
        <a:bodyPr/>
        <a:lstStyle/>
        <a:p>
          <a:endParaRPr lang="en-US" sz="1400"/>
        </a:p>
      </dgm:t>
    </dgm:pt>
    <dgm:pt modelId="{5DD9828D-EBA9-404F-97E7-DCA15D1CBD3F}" type="sibTrans" cxnId="{1E60836C-21F3-45E3-B06E-3CB63D731E72}">
      <dgm:prSet/>
      <dgm:spPr/>
      <dgm:t>
        <a:bodyPr/>
        <a:lstStyle/>
        <a:p>
          <a:endParaRPr lang="en-US" sz="1400"/>
        </a:p>
      </dgm:t>
    </dgm:pt>
    <dgm:pt modelId="{A608E120-81F6-4E0A-B71F-5AE02ED58DEA}">
      <dgm:prSet custT="1"/>
      <dgm:spPr/>
      <dgm:t>
        <a:bodyPr/>
        <a:lstStyle/>
        <a:p>
          <a:pPr algn="l"/>
          <a:r>
            <a:rPr lang="en-US" sz="1400" dirty="0" smtClean="0"/>
            <a:t>May</a:t>
          </a:r>
          <a:endParaRPr lang="en-US" sz="1400" dirty="0"/>
        </a:p>
      </dgm:t>
    </dgm:pt>
    <dgm:pt modelId="{4CDFFCA4-3871-4002-9490-A6FFA2682F34}" type="parTrans" cxnId="{0A1FFB39-461F-49FE-81D3-CE604DBA5A36}">
      <dgm:prSet/>
      <dgm:spPr/>
      <dgm:t>
        <a:bodyPr/>
        <a:lstStyle/>
        <a:p>
          <a:endParaRPr lang="en-US" sz="1400"/>
        </a:p>
      </dgm:t>
    </dgm:pt>
    <dgm:pt modelId="{6EBBD029-F76A-4337-9F30-97FBFE0D9542}" type="sibTrans" cxnId="{0A1FFB39-461F-49FE-81D3-CE604DBA5A36}">
      <dgm:prSet/>
      <dgm:spPr/>
      <dgm:t>
        <a:bodyPr/>
        <a:lstStyle/>
        <a:p>
          <a:endParaRPr lang="en-US" sz="1400"/>
        </a:p>
      </dgm:t>
    </dgm:pt>
    <dgm:pt modelId="{2236FF6C-3247-4DAA-9AEA-9C9D954CD850}">
      <dgm:prSet custT="1"/>
      <dgm:spPr/>
      <dgm:t>
        <a:bodyPr/>
        <a:lstStyle/>
        <a:p>
          <a:pPr algn="l"/>
          <a:r>
            <a:rPr lang="en-US" sz="1400" dirty="0" smtClean="0"/>
            <a:t>June</a:t>
          </a:r>
          <a:endParaRPr lang="en-US" sz="1400" dirty="0"/>
        </a:p>
      </dgm:t>
    </dgm:pt>
    <dgm:pt modelId="{B8CAD581-32A0-4780-9A7A-F9CA76D75067}" type="parTrans" cxnId="{50888258-30EC-4E3D-976A-F5F7424BB163}">
      <dgm:prSet/>
      <dgm:spPr/>
      <dgm:t>
        <a:bodyPr/>
        <a:lstStyle/>
        <a:p>
          <a:endParaRPr lang="en-US" sz="1400"/>
        </a:p>
      </dgm:t>
    </dgm:pt>
    <dgm:pt modelId="{CC429A54-5A7F-4F07-9758-0C0A160C5825}" type="sibTrans" cxnId="{50888258-30EC-4E3D-976A-F5F7424BB163}">
      <dgm:prSet/>
      <dgm:spPr/>
      <dgm:t>
        <a:bodyPr/>
        <a:lstStyle/>
        <a:p>
          <a:endParaRPr lang="en-US" sz="1400"/>
        </a:p>
      </dgm:t>
    </dgm:pt>
    <dgm:pt modelId="{DDA3A22C-27E1-4DE7-9D16-7167370745C6}" type="pres">
      <dgm:prSet presAssocID="{945C65BE-F106-4AAB-A444-1E9119209B13}" presName="Name0" presStyleCnt="0">
        <dgm:presLayoutVars>
          <dgm:dir/>
          <dgm:resizeHandles val="exact"/>
        </dgm:presLayoutVars>
      </dgm:prSet>
      <dgm:spPr/>
      <dgm:t>
        <a:bodyPr/>
        <a:lstStyle/>
        <a:p>
          <a:endParaRPr lang="en-US"/>
        </a:p>
      </dgm:t>
    </dgm:pt>
    <dgm:pt modelId="{96F53DCB-FF86-448A-8354-571805237667}" type="pres">
      <dgm:prSet presAssocID="{1F717F95-EF4A-4119-8E21-AB79C11EC8FD}" presName="parTxOnly" presStyleLbl="node1" presStyleIdx="0" presStyleCnt="9">
        <dgm:presLayoutVars>
          <dgm:bulletEnabled val="1"/>
        </dgm:presLayoutVars>
      </dgm:prSet>
      <dgm:spPr/>
      <dgm:t>
        <a:bodyPr/>
        <a:lstStyle/>
        <a:p>
          <a:endParaRPr lang="en-US"/>
        </a:p>
      </dgm:t>
    </dgm:pt>
    <dgm:pt modelId="{CBBADE88-F3E6-4A50-9D99-314D88D5B298}" type="pres">
      <dgm:prSet presAssocID="{11A0A006-3B60-4CB6-B7F9-7A3549D7FAB6}" presName="parSpace" presStyleCnt="0"/>
      <dgm:spPr/>
      <dgm:t>
        <a:bodyPr/>
        <a:lstStyle/>
        <a:p>
          <a:endParaRPr lang="en-US"/>
        </a:p>
      </dgm:t>
    </dgm:pt>
    <dgm:pt modelId="{9F7BCAE7-BD3E-4460-BAD0-D64843189638}" type="pres">
      <dgm:prSet presAssocID="{480275DF-EE5C-4194-B6E2-BAFC2425F7F2}" presName="parTxOnly" presStyleLbl="node1" presStyleIdx="1" presStyleCnt="9">
        <dgm:presLayoutVars>
          <dgm:bulletEnabled val="1"/>
        </dgm:presLayoutVars>
      </dgm:prSet>
      <dgm:spPr/>
      <dgm:t>
        <a:bodyPr/>
        <a:lstStyle/>
        <a:p>
          <a:endParaRPr lang="en-US"/>
        </a:p>
      </dgm:t>
    </dgm:pt>
    <dgm:pt modelId="{04D4895D-E2CD-46AF-B8D1-3A102FC8ED1D}" type="pres">
      <dgm:prSet presAssocID="{53C3406D-981E-47BD-8E20-6BDBABFE1E69}" presName="parSpace" presStyleCnt="0"/>
      <dgm:spPr/>
      <dgm:t>
        <a:bodyPr/>
        <a:lstStyle/>
        <a:p>
          <a:endParaRPr lang="en-US"/>
        </a:p>
      </dgm:t>
    </dgm:pt>
    <dgm:pt modelId="{7C8647E3-85DE-48BD-8313-5E966F9A218B}" type="pres">
      <dgm:prSet presAssocID="{C8F30A12-F166-4C5A-A960-1C7568C4E0D5}" presName="parTxOnly" presStyleLbl="node1" presStyleIdx="2" presStyleCnt="9">
        <dgm:presLayoutVars>
          <dgm:bulletEnabled val="1"/>
        </dgm:presLayoutVars>
      </dgm:prSet>
      <dgm:spPr/>
      <dgm:t>
        <a:bodyPr/>
        <a:lstStyle/>
        <a:p>
          <a:endParaRPr lang="en-US"/>
        </a:p>
      </dgm:t>
    </dgm:pt>
    <dgm:pt modelId="{E8301BF7-28F3-4DBD-93A6-EE3741FEF1F5}" type="pres">
      <dgm:prSet presAssocID="{CC360CFD-92FA-4AD5-A45C-466E85F94B20}" presName="parSpace" presStyleCnt="0"/>
      <dgm:spPr/>
      <dgm:t>
        <a:bodyPr/>
        <a:lstStyle/>
        <a:p>
          <a:endParaRPr lang="en-US"/>
        </a:p>
      </dgm:t>
    </dgm:pt>
    <dgm:pt modelId="{8F6B1E70-1019-455F-98F8-9A7E72FEAF88}" type="pres">
      <dgm:prSet presAssocID="{C65870B8-40A1-4F30-AA08-C38389740C03}" presName="parTxOnly" presStyleLbl="node1" presStyleIdx="3" presStyleCnt="9">
        <dgm:presLayoutVars>
          <dgm:bulletEnabled val="1"/>
        </dgm:presLayoutVars>
      </dgm:prSet>
      <dgm:spPr/>
      <dgm:t>
        <a:bodyPr/>
        <a:lstStyle/>
        <a:p>
          <a:endParaRPr lang="en-US"/>
        </a:p>
      </dgm:t>
    </dgm:pt>
    <dgm:pt modelId="{8D81498C-F938-4D01-979D-01CDE9AEF2D7}" type="pres">
      <dgm:prSet presAssocID="{9B2AA435-DD6E-4922-950F-19C8C78501DA}" presName="parSpace" presStyleCnt="0"/>
      <dgm:spPr/>
      <dgm:t>
        <a:bodyPr/>
        <a:lstStyle/>
        <a:p>
          <a:endParaRPr lang="en-US"/>
        </a:p>
      </dgm:t>
    </dgm:pt>
    <dgm:pt modelId="{8759AD39-7AFD-4923-834B-53AC90A5632D}" type="pres">
      <dgm:prSet presAssocID="{74E8655B-068C-4DCA-BC4A-AE14A9E75D86}" presName="parTxOnly" presStyleLbl="node1" presStyleIdx="4" presStyleCnt="9">
        <dgm:presLayoutVars>
          <dgm:bulletEnabled val="1"/>
        </dgm:presLayoutVars>
      </dgm:prSet>
      <dgm:spPr/>
      <dgm:t>
        <a:bodyPr/>
        <a:lstStyle/>
        <a:p>
          <a:endParaRPr lang="en-US"/>
        </a:p>
      </dgm:t>
    </dgm:pt>
    <dgm:pt modelId="{83ECC8DB-BFB4-4AAF-BCD7-1738250B7553}" type="pres">
      <dgm:prSet presAssocID="{537F5564-0C15-4788-BB61-51385D0F234E}" presName="parSpace" presStyleCnt="0"/>
      <dgm:spPr/>
      <dgm:t>
        <a:bodyPr/>
        <a:lstStyle/>
        <a:p>
          <a:endParaRPr lang="en-US"/>
        </a:p>
      </dgm:t>
    </dgm:pt>
    <dgm:pt modelId="{085E89AF-F0C0-42DB-B40F-B6D3FC997AF6}" type="pres">
      <dgm:prSet presAssocID="{96B42ADA-C2EF-40CB-9781-DFEB9244EBBB}" presName="parTxOnly" presStyleLbl="node1" presStyleIdx="5" presStyleCnt="9">
        <dgm:presLayoutVars>
          <dgm:bulletEnabled val="1"/>
        </dgm:presLayoutVars>
      </dgm:prSet>
      <dgm:spPr/>
      <dgm:t>
        <a:bodyPr/>
        <a:lstStyle/>
        <a:p>
          <a:endParaRPr lang="en-US"/>
        </a:p>
      </dgm:t>
    </dgm:pt>
    <dgm:pt modelId="{E9D195C6-DCD2-4220-AE2D-3FCB5788720D}" type="pres">
      <dgm:prSet presAssocID="{C9806C96-B537-4F30-BE62-26016E25076B}" presName="parSpace" presStyleCnt="0"/>
      <dgm:spPr/>
    </dgm:pt>
    <dgm:pt modelId="{162980A1-2BB9-484F-ACA8-BB29CB8FA6C8}" type="pres">
      <dgm:prSet presAssocID="{24383853-2248-4EEF-A958-C6ED4F4D35F9}" presName="parTxOnly" presStyleLbl="node1" presStyleIdx="6" presStyleCnt="9">
        <dgm:presLayoutVars>
          <dgm:bulletEnabled val="1"/>
        </dgm:presLayoutVars>
      </dgm:prSet>
      <dgm:spPr/>
      <dgm:t>
        <a:bodyPr/>
        <a:lstStyle/>
        <a:p>
          <a:endParaRPr lang="en-US"/>
        </a:p>
      </dgm:t>
    </dgm:pt>
    <dgm:pt modelId="{00F578F8-819D-4162-B115-4E65A90EBB94}" type="pres">
      <dgm:prSet presAssocID="{5DD9828D-EBA9-404F-97E7-DCA15D1CBD3F}" presName="parSpace" presStyleCnt="0"/>
      <dgm:spPr/>
    </dgm:pt>
    <dgm:pt modelId="{CCE808A8-7E71-4FD4-BFD7-0C681FC5B002}" type="pres">
      <dgm:prSet presAssocID="{A608E120-81F6-4E0A-B71F-5AE02ED58DEA}" presName="parTxOnly" presStyleLbl="node1" presStyleIdx="7" presStyleCnt="9">
        <dgm:presLayoutVars>
          <dgm:bulletEnabled val="1"/>
        </dgm:presLayoutVars>
      </dgm:prSet>
      <dgm:spPr/>
      <dgm:t>
        <a:bodyPr/>
        <a:lstStyle/>
        <a:p>
          <a:endParaRPr lang="en-US"/>
        </a:p>
      </dgm:t>
    </dgm:pt>
    <dgm:pt modelId="{51C22735-32DD-4031-81C6-6AD79FF74E8F}" type="pres">
      <dgm:prSet presAssocID="{6EBBD029-F76A-4337-9F30-97FBFE0D9542}" presName="parSpace" presStyleCnt="0"/>
      <dgm:spPr/>
    </dgm:pt>
    <dgm:pt modelId="{613CD102-4E60-416C-9BD9-C9591D1E404B}" type="pres">
      <dgm:prSet presAssocID="{2236FF6C-3247-4DAA-9AEA-9C9D954CD850}" presName="parTxOnly" presStyleLbl="node1" presStyleIdx="8" presStyleCnt="9">
        <dgm:presLayoutVars>
          <dgm:bulletEnabled val="1"/>
        </dgm:presLayoutVars>
      </dgm:prSet>
      <dgm:spPr/>
      <dgm:t>
        <a:bodyPr/>
        <a:lstStyle/>
        <a:p>
          <a:endParaRPr lang="en-US"/>
        </a:p>
      </dgm:t>
    </dgm:pt>
  </dgm:ptLst>
  <dgm:cxnLst>
    <dgm:cxn modelId="{3FC9C7E4-E952-4992-B694-5639257F3F33}" type="presOf" srcId="{945C65BE-F106-4AAB-A444-1E9119209B13}" destId="{DDA3A22C-27E1-4DE7-9D16-7167370745C6}" srcOrd="0" destOrd="0" presId="urn:microsoft.com/office/officeart/2005/8/layout/hChevron3"/>
    <dgm:cxn modelId="{BFF60704-F06D-4C3E-8A0F-2EA00BF7B1A9}" srcId="{945C65BE-F106-4AAB-A444-1E9119209B13}" destId="{96B42ADA-C2EF-40CB-9781-DFEB9244EBBB}" srcOrd="5" destOrd="0" parTransId="{D6E7EDFD-C0A2-49CE-A5B1-E9127BB7F4FE}" sibTransId="{C9806C96-B537-4F30-BE62-26016E25076B}"/>
    <dgm:cxn modelId="{1DF9D058-F092-42B3-97F2-1B0721B4C9DC}" srcId="{945C65BE-F106-4AAB-A444-1E9119209B13}" destId="{74E8655B-068C-4DCA-BC4A-AE14A9E75D86}" srcOrd="4" destOrd="0" parTransId="{7E1DEE39-C7C6-42E3-9884-044B2623F8E0}" sibTransId="{537F5564-0C15-4788-BB61-51385D0F234E}"/>
    <dgm:cxn modelId="{F41D22BE-100A-4FA5-84E8-D6E7C8095DF8}" type="presOf" srcId="{A608E120-81F6-4E0A-B71F-5AE02ED58DEA}" destId="{CCE808A8-7E71-4FD4-BFD7-0C681FC5B002}" srcOrd="0" destOrd="0" presId="urn:microsoft.com/office/officeart/2005/8/layout/hChevron3"/>
    <dgm:cxn modelId="{3C016DE8-7A60-4E6C-B144-3E6F1D95E727}" srcId="{945C65BE-F106-4AAB-A444-1E9119209B13}" destId="{480275DF-EE5C-4194-B6E2-BAFC2425F7F2}" srcOrd="1" destOrd="0" parTransId="{174A279C-EA27-4D1C-9935-59F384D8ECD8}" sibTransId="{53C3406D-981E-47BD-8E20-6BDBABFE1E69}"/>
    <dgm:cxn modelId="{232EF75A-CE22-454A-99EC-6125D88C56D9}" type="presOf" srcId="{2236FF6C-3247-4DAA-9AEA-9C9D954CD850}" destId="{613CD102-4E60-416C-9BD9-C9591D1E404B}" srcOrd="0" destOrd="0" presId="urn:microsoft.com/office/officeart/2005/8/layout/hChevron3"/>
    <dgm:cxn modelId="{39CECE3D-7590-4B18-91B1-D044D90CBD5A}" type="presOf" srcId="{74E8655B-068C-4DCA-BC4A-AE14A9E75D86}" destId="{8759AD39-7AFD-4923-834B-53AC90A5632D}" srcOrd="0" destOrd="0" presId="urn:microsoft.com/office/officeart/2005/8/layout/hChevron3"/>
    <dgm:cxn modelId="{59A3BDF2-C180-444C-9BE4-C9E7683EF951}" type="presOf" srcId="{1F717F95-EF4A-4119-8E21-AB79C11EC8FD}" destId="{96F53DCB-FF86-448A-8354-571805237667}" srcOrd="0" destOrd="0" presId="urn:microsoft.com/office/officeart/2005/8/layout/hChevron3"/>
    <dgm:cxn modelId="{59778434-C0B1-4FEA-96EF-6E717C2DA244}" type="presOf" srcId="{C8F30A12-F166-4C5A-A960-1C7568C4E0D5}" destId="{7C8647E3-85DE-48BD-8313-5E966F9A218B}" srcOrd="0" destOrd="0" presId="urn:microsoft.com/office/officeart/2005/8/layout/hChevron3"/>
    <dgm:cxn modelId="{9EDF8DF9-D46E-47F5-8F85-258A6AE44487}" srcId="{945C65BE-F106-4AAB-A444-1E9119209B13}" destId="{C65870B8-40A1-4F30-AA08-C38389740C03}" srcOrd="3" destOrd="0" parTransId="{73073F03-E064-4378-87DD-C119B32A96B3}" sibTransId="{9B2AA435-DD6E-4922-950F-19C8C78501DA}"/>
    <dgm:cxn modelId="{AEFFE01D-AA4D-433A-871F-1879BBA25E0F}" type="presOf" srcId="{96B42ADA-C2EF-40CB-9781-DFEB9244EBBB}" destId="{085E89AF-F0C0-42DB-B40F-B6D3FC997AF6}" srcOrd="0" destOrd="0" presId="urn:microsoft.com/office/officeart/2005/8/layout/hChevron3"/>
    <dgm:cxn modelId="{0A1FFB39-461F-49FE-81D3-CE604DBA5A36}" srcId="{945C65BE-F106-4AAB-A444-1E9119209B13}" destId="{A608E120-81F6-4E0A-B71F-5AE02ED58DEA}" srcOrd="7" destOrd="0" parTransId="{4CDFFCA4-3871-4002-9490-A6FFA2682F34}" sibTransId="{6EBBD029-F76A-4337-9F30-97FBFE0D9542}"/>
    <dgm:cxn modelId="{50888258-30EC-4E3D-976A-F5F7424BB163}" srcId="{945C65BE-F106-4AAB-A444-1E9119209B13}" destId="{2236FF6C-3247-4DAA-9AEA-9C9D954CD850}" srcOrd="8" destOrd="0" parTransId="{B8CAD581-32A0-4780-9A7A-F9CA76D75067}" sibTransId="{CC429A54-5A7F-4F07-9758-0C0A160C5825}"/>
    <dgm:cxn modelId="{1E60836C-21F3-45E3-B06E-3CB63D731E72}" srcId="{945C65BE-F106-4AAB-A444-1E9119209B13}" destId="{24383853-2248-4EEF-A958-C6ED4F4D35F9}" srcOrd="6" destOrd="0" parTransId="{1DC262EB-F96B-41B9-8DBC-2B07DA003F12}" sibTransId="{5DD9828D-EBA9-404F-97E7-DCA15D1CBD3F}"/>
    <dgm:cxn modelId="{D1B78BDC-F5E7-43FB-8F59-11EC49C84F2F}" srcId="{945C65BE-F106-4AAB-A444-1E9119209B13}" destId="{1F717F95-EF4A-4119-8E21-AB79C11EC8FD}" srcOrd="0" destOrd="0" parTransId="{E06C3D72-54F2-47C1-9F8E-C5DE0C079BBF}" sibTransId="{11A0A006-3B60-4CB6-B7F9-7A3549D7FAB6}"/>
    <dgm:cxn modelId="{A7866F47-4306-4FC1-BE69-9C8A7C17EA35}" type="presOf" srcId="{C65870B8-40A1-4F30-AA08-C38389740C03}" destId="{8F6B1E70-1019-455F-98F8-9A7E72FEAF88}" srcOrd="0" destOrd="0" presId="urn:microsoft.com/office/officeart/2005/8/layout/hChevron3"/>
    <dgm:cxn modelId="{C3540BFC-7DD3-49AC-ABE1-F969EA4A7E67}" srcId="{945C65BE-F106-4AAB-A444-1E9119209B13}" destId="{C8F30A12-F166-4C5A-A960-1C7568C4E0D5}" srcOrd="2" destOrd="0" parTransId="{744C20DF-C948-401A-9DBF-6D67BC932F45}" sibTransId="{CC360CFD-92FA-4AD5-A45C-466E85F94B20}"/>
    <dgm:cxn modelId="{ED9E8C25-C3CB-4DF0-A48A-F1580304B9E1}" type="presOf" srcId="{24383853-2248-4EEF-A958-C6ED4F4D35F9}" destId="{162980A1-2BB9-484F-ACA8-BB29CB8FA6C8}" srcOrd="0" destOrd="0" presId="urn:microsoft.com/office/officeart/2005/8/layout/hChevron3"/>
    <dgm:cxn modelId="{A73C5592-B1D1-46AF-9D38-A475F2169FC4}" type="presOf" srcId="{480275DF-EE5C-4194-B6E2-BAFC2425F7F2}" destId="{9F7BCAE7-BD3E-4460-BAD0-D64843189638}" srcOrd="0" destOrd="0" presId="urn:microsoft.com/office/officeart/2005/8/layout/hChevron3"/>
    <dgm:cxn modelId="{31E0B50A-DEBA-43E8-8054-9B969D224F8B}" type="presParOf" srcId="{DDA3A22C-27E1-4DE7-9D16-7167370745C6}" destId="{96F53DCB-FF86-448A-8354-571805237667}" srcOrd="0" destOrd="0" presId="urn:microsoft.com/office/officeart/2005/8/layout/hChevron3"/>
    <dgm:cxn modelId="{5521E342-23E4-4608-A231-E417DD9EEAA4}" type="presParOf" srcId="{DDA3A22C-27E1-4DE7-9D16-7167370745C6}" destId="{CBBADE88-F3E6-4A50-9D99-314D88D5B298}" srcOrd="1" destOrd="0" presId="urn:microsoft.com/office/officeart/2005/8/layout/hChevron3"/>
    <dgm:cxn modelId="{14F49B7F-7A47-4BB2-AAB0-A04F3FA386E6}" type="presParOf" srcId="{DDA3A22C-27E1-4DE7-9D16-7167370745C6}" destId="{9F7BCAE7-BD3E-4460-BAD0-D64843189638}" srcOrd="2" destOrd="0" presId="urn:microsoft.com/office/officeart/2005/8/layout/hChevron3"/>
    <dgm:cxn modelId="{EEDEFDF0-B4B3-4397-AA4B-CA86A83A2051}" type="presParOf" srcId="{DDA3A22C-27E1-4DE7-9D16-7167370745C6}" destId="{04D4895D-E2CD-46AF-B8D1-3A102FC8ED1D}" srcOrd="3" destOrd="0" presId="urn:microsoft.com/office/officeart/2005/8/layout/hChevron3"/>
    <dgm:cxn modelId="{39B6F0A6-BB6C-42D8-884C-4BDDE0108FAD}" type="presParOf" srcId="{DDA3A22C-27E1-4DE7-9D16-7167370745C6}" destId="{7C8647E3-85DE-48BD-8313-5E966F9A218B}" srcOrd="4" destOrd="0" presId="urn:microsoft.com/office/officeart/2005/8/layout/hChevron3"/>
    <dgm:cxn modelId="{EDCF4EEF-2C73-4810-B1C6-94E40F431FE7}" type="presParOf" srcId="{DDA3A22C-27E1-4DE7-9D16-7167370745C6}" destId="{E8301BF7-28F3-4DBD-93A6-EE3741FEF1F5}" srcOrd="5" destOrd="0" presId="urn:microsoft.com/office/officeart/2005/8/layout/hChevron3"/>
    <dgm:cxn modelId="{FDAB93B7-5645-4903-93FF-0C4006475BB4}" type="presParOf" srcId="{DDA3A22C-27E1-4DE7-9D16-7167370745C6}" destId="{8F6B1E70-1019-455F-98F8-9A7E72FEAF88}" srcOrd="6" destOrd="0" presId="urn:microsoft.com/office/officeart/2005/8/layout/hChevron3"/>
    <dgm:cxn modelId="{2BC88B26-208E-45F1-B733-EEBB77B61529}" type="presParOf" srcId="{DDA3A22C-27E1-4DE7-9D16-7167370745C6}" destId="{8D81498C-F938-4D01-979D-01CDE9AEF2D7}" srcOrd="7" destOrd="0" presId="urn:microsoft.com/office/officeart/2005/8/layout/hChevron3"/>
    <dgm:cxn modelId="{51B7E0A6-9B6C-4530-AD24-B827BB505010}" type="presParOf" srcId="{DDA3A22C-27E1-4DE7-9D16-7167370745C6}" destId="{8759AD39-7AFD-4923-834B-53AC90A5632D}" srcOrd="8" destOrd="0" presId="urn:microsoft.com/office/officeart/2005/8/layout/hChevron3"/>
    <dgm:cxn modelId="{6064C036-40DD-4D52-B1A5-3D6F3D6850B0}" type="presParOf" srcId="{DDA3A22C-27E1-4DE7-9D16-7167370745C6}" destId="{83ECC8DB-BFB4-4AAF-BCD7-1738250B7553}" srcOrd="9" destOrd="0" presId="urn:microsoft.com/office/officeart/2005/8/layout/hChevron3"/>
    <dgm:cxn modelId="{E92FE6FF-E1F0-4D74-9FEE-F425665C57F2}" type="presParOf" srcId="{DDA3A22C-27E1-4DE7-9D16-7167370745C6}" destId="{085E89AF-F0C0-42DB-B40F-B6D3FC997AF6}" srcOrd="10" destOrd="0" presId="urn:microsoft.com/office/officeart/2005/8/layout/hChevron3"/>
    <dgm:cxn modelId="{26DF8717-6099-4A57-85BB-DEF397EE69BF}" type="presParOf" srcId="{DDA3A22C-27E1-4DE7-9D16-7167370745C6}" destId="{E9D195C6-DCD2-4220-AE2D-3FCB5788720D}" srcOrd="11" destOrd="0" presId="urn:microsoft.com/office/officeart/2005/8/layout/hChevron3"/>
    <dgm:cxn modelId="{D3586A6B-9235-4D37-8A78-96F61D559074}" type="presParOf" srcId="{DDA3A22C-27E1-4DE7-9D16-7167370745C6}" destId="{162980A1-2BB9-484F-ACA8-BB29CB8FA6C8}" srcOrd="12" destOrd="0" presId="urn:microsoft.com/office/officeart/2005/8/layout/hChevron3"/>
    <dgm:cxn modelId="{AD95C1B6-8749-45B9-9730-C3DDFB1AC487}" type="presParOf" srcId="{DDA3A22C-27E1-4DE7-9D16-7167370745C6}" destId="{00F578F8-819D-4162-B115-4E65A90EBB94}" srcOrd="13" destOrd="0" presId="urn:microsoft.com/office/officeart/2005/8/layout/hChevron3"/>
    <dgm:cxn modelId="{E418D06B-2289-4BBF-9B05-651C1E9E2340}" type="presParOf" srcId="{DDA3A22C-27E1-4DE7-9D16-7167370745C6}" destId="{CCE808A8-7E71-4FD4-BFD7-0C681FC5B002}" srcOrd="14" destOrd="0" presId="urn:microsoft.com/office/officeart/2005/8/layout/hChevron3"/>
    <dgm:cxn modelId="{D36DFFC8-3DCE-46C1-B6C5-9D37A7CDE9C9}" type="presParOf" srcId="{DDA3A22C-27E1-4DE7-9D16-7167370745C6}" destId="{51C22735-32DD-4031-81C6-6AD79FF74E8F}" srcOrd="15" destOrd="0" presId="urn:microsoft.com/office/officeart/2005/8/layout/hChevron3"/>
    <dgm:cxn modelId="{F724B740-6AA7-44C7-A274-8F308FE41D0F}" type="presParOf" srcId="{DDA3A22C-27E1-4DE7-9D16-7167370745C6}" destId="{613CD102-4E60-416C-9BD9-C9591D1E404B}" srcOrd="16"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F53DCB-FF86-448A-8354-571805237667}">
      <dsp:nvSpPr>
        <dsp:cNvPr id="0" name=""/>
        <dsp:cNvSpPr/>
      </dsp:nvSpPr>
      <dsp:spPr>
        <a:xfrm>
          <a:off x="4627" y="0"/>
          <a:ext cx="1346759" cy="293471"/>
        </a:xfrm>
        <a:prstGeom prst="homePlat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4676" tIns="37338" rIns="18669" bIns="37338" numCol="1" spcCol="1270" anchor="ctr" anchorCtr="0">
          <a:noAutofit/>
        </a:bodyPr>
        <a:lstStyle/>
        <a:p>
          <a:pPr lvl="0" algn="l" defTabSz="622300">
            <a:lnSpc>
              <a:spcPct val="90000"/>
            </a:lnSpc>
            <a:spcBef>
              <a:spcPct val="0"/>
            </a:spcBef>
            <a:spcAft>
              <a:spcPct val="35000"/>
            </a:spcAft>
          </a:pPr>
          <a:r>
            <a:rPr lang="en-US" sz="1400" kern="1200" dirty="0" smtClean="0"/>
            <a:t>October</a:t>
          </a:r>
          <a:endParaRPr lang="en-US" sz="1400" kern="1200" dirty="0"/>
        </a:p>
      </dsp:txBody>
      <dsp:txXfrm>
        <a:off x="4627" y="0"/>
        <a:ext cx="1273391" cy="293471"/>
      </dsp:txXfrm>
    </dsp:sp>
    <dsp:sp modelId="{9F7BCAE7-BD3E-4460-BAD0-D64843189638}">
      <dsp:nvSpPr>
        <dsp:cNvPr id="0" name=""/>
        <dsp:cNvSpPr/>
      </dsp:nvSpPr>
      <dsp:spPr>
        <a:xfrm>
          <a:off x="1082034" y="0"/>
          <a:ext cx="1346759" cy="293471"/>
        </a:xfrm>
        <a:prstGeom prst="chevron">
          <a:avLst/>
        </a:prstGeom>
        <a:solidFill>
          <a:schemeClr val="accent3">
            <a:hueOff val="338825"/>
            <a:satOff val="12500"/>
            <a:lumOff val="-183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lvl="0" algn="l" defTabSz="622300">
            <a:lnSpc>
              <a:spcPct val="90000"/>
            </a:lnSpc>
            <a:spcBef>
              <a:spcPct val="0"/>
            </a:spcBef>
            <a:spcAft>
              <a:spcPct val="35000"/>
            </a:spcAft>
          </a:pPr>
          <a:r>
            <a:rPr lang="en-US" sz="1400" kern="1200" dirty="0" smtClean="0"/>
            <a:t>November</a:t>
          </a:r>
          <a:endParaRPr lang="en-US" sz="1400" kern="1200" dirty="0"/>
        </a:p>
      </dsp:txBody>
      <dsp:txXfrm>
        <a:off x="1228770" y="0"/>
        <a:ext cx="1053288" cy="293471"/>
      </dsp:txXfrm>
    </dsp:sp>
    <dsp:sp modelId="{7C8647E3-85DE-48BD-8313-5E966F9A218B}">
      <dsp:nvSpPr>
        <dsp:cNvPr id="0" name=""/>
        <dsp:cNvSpPr/>
      </dsp:nvSpPr>
      <dsp:spPr>
        <a:xfrm>
          <a:off x="2159442" y="0"/>
          <a:ext cx="1346759" cy="293471"/>
        </a:xfrm>
        <a:prstGeom prst="chevron">
          <a:avLst/>
        </a:prstGeom>
        <a:solidFill>
          <a:schemeClr val="accent3">
            <a:hueOff val="677650"/>
            <a:satOff val="25000"/>
            <a:lumOff val="-36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lvl="0" algn="l" defTabSz="622300">
            <a:lnSpc>
              <a:spcPct val="90000"/>
            </a:lnSpc>
            <a:spcBef>
              <a:spcPct val="0"/>
            </a:spcBef>
            <a:spcAft>
              <a:spcPct val="35000"/>
            </a:spcAft>
          </a:pPr>
          <a:r>
            <a:rPr lang="en-US" sz="1400" kern="1200" dirty="0" smtClean="0"/>
            <a:t>December</a:t>
          </a:r>
          <a:endParaRPr lang="en-US" sz="1400" kern="1200" dirty="0"/>
        </a:p>
      </dsp:txBody>
      <dsp:txXfrm>
        <a:off x="2306178" y="0"/>
        <a:ext cx="1053288" cy="293471"/>
      </dsp:txXfrm>
    </dsp:sp>
    <dsp:sp modelId="{8F6B1E70-1019-455F-98F8-9A7E72FEAF88}">
      <dsp:nvSpPr>
        <dsp:cNvPr id="0" name=""/>
        <dsp:cNvSpPr/>
      </dsp:nvSpPr>
      <dsp:spPr>
        <a:xfrm>
          <a:off x="3236849" y="0"/>
          <a:ext cx="1346759" cy="293471"/>
        </a:xfrm>
        <a:prstGeom prst="chevron">
          <a:avLst/>
        </a:prstGeom>
        <a:solidFill>
          <a:schemeClr val="accent3">
            <a:hueOff val="1016475"/>
            <a:satOff val="37500"/>
            <a:lumOff val="-551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lvl="0" algn="l" defTabSz="622300">
            <a:lnSpc>
              <a:spcPct val="90000"/>
            </a:lnSpc>
            <a:spcBef>
              <a:spcPct val="0"/>
            </a:spcBef>
            <a:spcAft>
              <a:spcPct val="35000"/>
            </a:spcAft>
          </a:pPr>
          <a:r>
            <a:rPr lang="en-US" sz="1400" kern="1200" dirty="0" smtClean="0"/>
            <a:t>January</a:t>
          </a:r>
          <a:endParaRPr lang="en-US" sz="1400" kern="1200" dirty="0"/>
        </a:p>
      </dsp:txBody>
      <dsp:txXfrm>
        <a:off x="3383585" y="0"/>
        <a:ext cx="1053288" cy="293471"/>
      </dsp:txXfrm>
    </dsp:sp>
    <dsp:sp modelId="{8759AD39-7AFD-4923-834B-53AC90A5632D}">
      <dsp:nvSpPr>
        <dsp:cNvPr id="0" name=""/>
        <dsp:cNvSpPr/>
      </dsp:nvSpPr>
      <dsp:spPr>
        <a:xfrm>
          <a:off x="4314256" y="0"/>
          <a:ext cx="1346759" cy="293471"/>
        </a:xfrm>
        <a:prstGeom prst="chevron">
          <a:avLst/>
        </a:prstGeom>
        <a:solidFill>
          <a:schemeClr val="accent3">
            <a:hueOff val="1355300"/>
            <a:satOff val="50000"/>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lvl="0" algn="l" defTabSz="622300">
            <a:lnSpc>
              <a:spcPct val="90000"/>
            </a:lnSpc>
            <a:spcBef>
              <a:spcPct val="0"/>
            </a:spcBef>
            <a:spcAft>
              <a:spcPct val="35000"/>
            </a:spcAft>
          </a:pPr>
          <a:r>
            <a:rPr lang="en-US" sz="1400" kern="1200" dirty="0" smtClean="0"/>
            <a:t>February</a:t>
          </a:r>
          <a:endParaRPr lang="en-US" sz="1400" kern="1200" dirty="0"/>
        </a:p>
      </dsp:txBody>
      <dsp:txXfrm>
        <a:off x="4460992" y="0"/>
        <a:ext cx="1053288" cy="293471"/>
      </dsp:txXfrm>
    </dsp:sp>
    <dsp:sp modelId="{085E89AF-F0C0-42DB-B40F-B6D3FC997AF6}">
      <dsp:nvSpPr>
        <dsp:cNvPr id="0" name=""/>
        <dsp:cNvSpPr/>
      </dsp:nvSpPr>
      <dsp:spPr>
        <a:xfrm>
          <a:off x="5391664" y="0"/>
          <a:ext cx="1346759" cy="293471"/>
        </a:xfrm>
        <a:prstGeom prst="chevron">
          <a:avLst/>
        </a:prstGeom>
        <a:solidFill>
          <a:schemeClr val="accent3">
            <a:hueOff val="1694124"/>
            <a:satOff val="62500"/>
            <a:lumOff val="-919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lvl="0" algn="l" defTabSz="622300">
            <a:lnSpc>
              <a:spcPct val="90000"/>
            </a:lnSpc>
            <a:spcBef>
              <a:spcPct val="0"/>
            </a:spcBef>
            <a:spcAft>
              <a:spcPct val="35000"/>
            </a:spcAft>
          </a:pPr>
          <a:r>
            <a:rPr lang="en-US" sz="1400" kern="1200" dirty="0" smtClean="0"/>
            <a:t>March</a:t>
          </a:r>
          <a:endParaRPr lang="en-US" sz="1400" kern="1200" dirty="0"/>
        </a:p>
      </dsp:txBody>
      <dsp:txXfrm>
        <a:off x="5538400" y="0"/>
        <a:ext cx="1053288" cy="293471"/>
      </dsp:txXfrm>
    </dsp:sp>
    <dsp:sp modelId="{162980A1-2BB9-484F-ACA8-BB29CB8FA6C8}">
      <dsp:nvSpPr>
        <dsp:cNvPr id="0" name=""/>
        <dsp:cNvSpPr/>
      </dsp:nvSpPr>
      <dsp:spPr>
        <a:xfrm>
          <a:off x="6469071" y="0"/>
          <a:ext cx="1346759" cy="293471"/>
        </a:xfrm>
        <a:prstGeom prst="chevron">
          <a:avLst/>
        </a:prstGeom>
        <a:solidFill>
          <a:schemeClr val="accent3">
            <a:hueOff val="2032949"/>
            <a:satOff val="75000"/>
            <a:lumOff val="-1102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lvl="0" algn="l" defTabSz="622300">
            <a:lnSpc>
              <a:spcPct val="90000"/>
            </a:lnSpc>
            <a:spcBef>
              <a:spcPct val="0"/>
            </a:spcBef>
            <a:spcAft>
              <a:spcPct val="35000"/>
            </a:spcAft>
          </a:pPr>
          <a:r>
            <a:rPr lang="en-US" sz="1400" kern="1200" dirty="0" smtClean="0"/>
            <a:t>April</a:t>
          </a:r>
          <a:endParaRPr lang="en-US" sz="1400" kern="1200" dirty="0"/>
        </a:p>
      </dsp:txBody>
      <dsp:txXfrm>
        <a:off x="6615807" y="0"/>
        <a:ext cx="1053288" cy="293471"/>
      </dsp:txXfrm>
    </dsp:sp>
    <dsp:sp modelId="{CCE808A8-7E71-4FD4-BFD7-0C681FC5B002}">
      <dsp:nvSpPr>
        <dsp:cNvPr id="0" name=""/>
        <dsp:cNvSpPr/>
      </dsp:nvSpPr>
      <dsp:spPr>
        <a:xfrm>
          <a:off x="7546479" y="0"/>
          <a:ext cx="1346759" cy="293471"/>
        </a:xfrm>
        <a:prstGeom prst="chevron">
          <a:avLst/>
        </a:prstGeom>
        <a:solidFill>
          <a:schemeClr val="accent3">
            <a:hueOff val="2371774"/>
            <a:satOff val="87500"/>
            <a:lumOff val="-1286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lvl="0" algn="l" defTabSz="622300">
            <a:lnSpc>
              <a:spcPct val="90000"/>
            </a:lnSpc>
            <a:spcBef>
              <a:spcPct val="0"/>
            </a:spcBef>
            <a:spcAft>
              <a:spcPct val="35000"/>
            </a:spcAft>
          </a:pPr>
          <a:r>
            <a:rPr lang="en-US" sz="1400" kern="1200" dirty="0" smtClean="0"/>
            <a:t>May</a:t>
          </a:r>
          <a:endParaRPr lang="en-US" sz="1400" kern="1200" dirty="0"/>
        </a:p>
      </dsp:txBody>
      <dsp:txXfrm>
        <a:off x="7693215" y="0"/>
        <a:ext cx="1053288" cy="293471"/>
      </dsp:txXfrm>
    </dsp:sp>
    <dsp:sp modelId="{613CD102-4E60-416C-9BD9-C9591D1E404B}">
      <dsp:nvSpPr>
        <dsp:cNvPr id="0" name=""/>
        <dsp:cNvSpPr/>
      </dsp:nvSpPr>
      <dsp:spPr>
        <a:xfrm>
          <a:off x="8623886" y="0"/>
          <a:ext cx="1346759" cy="293471"/>
        </a:xfrm>
        <a:prstGeom prst="chevron">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37338" rIns="18669" bIns="37338" numCol="1" spcCol="1270" anchor="ctr" anchorCtr="0">
          <a:noAutofit/>
        </a:bodyPr>
        <a:lstStyle/>
        <a:p>
          <a:pPr lvl="0" algn="l" defTabSz="622300">
            <a:lnSpc>
              <a:spcPct val="90000"/>
            </a:lnSpc>
            <a:spcBef>
              <a:spcPct val="0"/>
            </a:spcBef>
            <a:spcAft>
              <a:spcPct val="35000"/>
            </a:spcAft>
          </a:pPr>
          <a:r>
            <a:rPr lang="en-US" sz="1400" kern="1200" dirty="0" smtClean="0"/>
            <a:t>June</a:t>
          </a:r>
          <a:endParaRPr lang="en-US" sz="1400" kern="1200" dirty="0"/>
        </a:p>
      </dsp:txBody>
      <dsp:txXfrm>
        <a:off x="8770622" y="0"/>
        <a:ext cx="1053288" cy="293471"/>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D04236F-3F9E-4B62-9B67-AF81238A0A80}" type="datetimeFigureOut">
              <a:rPr lang="en-US" smtClean="0"/>
              <a:t>12/10/2021</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6450992-F6BF-41BF-AC89-3FE9701FBD93}" type="slidenum">
              <a:rPr lang="en-US" smtClean="0"/>
              <a:t>‹#›</a:t>
            </a:fld>
            <a:endParaRPr lang="en-US" dirty="0"/>
          </a:p>
        </p:txBody>
      </p:sp>
    </p:spTree>
    <p:extLst>
      <p:ext uri="{BB962C8B-B14F-4D97-AF65-F5344CB8AC3E}">
        <p14:creationId xmlns:p14="http://schemas.microsoft.com/office/powerpoint/2010/main" val="36458063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3FED6B4-6CEC-455F-868E-340D09569BB8}" type="datetimeFigureOut">
              <a:rPr lang="en-US" smtClean="0"/>
              <a:t>12/10/2021</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345B4D9-C60D-428B-963B-AC485C88C4D4}" type="slidenum">
              <a:rPr lang="en-US" smtClean="0"/>
              <a:t>‹#›</a:t>
            </a:fld>
            <a:endParaRPr lang="en-US" dirty="0"/>
          </a:p>
        </p:txBody>
      </p:sp>
    </p:spTree>
    <p:extLst>
      <p:ext uri="{BB962C8B-B14F-4D97-AF65-F5344CB8AC3E}">
        <p14:creationId xmlns:p14="http://schemas.microsoft.com/office/powerpoint/2010/main" val="3346826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01008F-CB7E-4CF9-B0F5-5FADDCD2FC53}" type="slidenum">
              <a:rPr lang="en-US" smtClean="0"/>
              <a:t>3</a:t>
            </a:fld>
            <a:endParaRPr lang="en-US" dirty="0"/>
          </a:p>
        </p:txBody>
      </p:sp>
    </p:spTree>
    <p:extLst>
      <p:ext uri="{BB962C8B-B14F-4D97-AF65-F5344CB8AC3E}">
        <p14:creationId xmlns:p14="http://schemas.microsoft.com/office/powerpoint/2010/main" val="865023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01008F-CB7E-4CF9-B0F5-5FADDCD2FC53}" type="slidenum">
              <a:rPr lang="en-US" smtClean="0"/>
              <a:t>14</a:t>
            </a:fld>
            <a:endParaRPr lang="en-US" dirty="0"/>
          </a:p>
        </p:txBody>
      </p:sp>
    </p:spTree>
    <p:extLst>
      <p:ext uri="{BB962C8B-B14F-4D97-AF65-F5344CB8AC3E}">
        <p14:creationId xmlns:p14="http://schemas.microsoft.com/office/powerpoint/2010/main" val="854778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2866"/>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2134738"/>
            <a:ext cx="9144000" cy="2387600"/>
          </a:xfrm>
        </p:spPr>
        <p:txBody>
          <a:bodyPr anchor="b"/>
          <a:lstStyle>
            <a:lvl1pPr algn="ctr">
              <a:defRPr sz="60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4539345"/>
            <a:ext cx="9144000" cy="957943"/>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fld id="{5AB6C34D-E0FE-4B50-9BB5-688007BE763E}" type="datetimeFigureOut">
              <a:rPr lang="en-US" smtClean="0"/>
              <a:t>12/10/2021</a:t>
            </a:fld>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D978F19B-C453-4465-AB68-628F0544B509}" type="slidenum">
              <a:rPr lang="en-US" smtClean="0"/>
              <a:t>‹#›</a:t>
            </a:fld>
            <a:endParaRPr lang="en-US" dirty="0"/>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7514" y="521249"/>
            <a:ext cx="7681184" cy="1472513"/>
          </a:xfrm>
          <a:prstGeom prst="rect">
            <a:avLst/>
          </a:prstGeom>
        </p:spPr>
      </p:pic>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84417" y="5711942"/>
            <a:ext cx="2423165" cy="24384"/>
          </a:xfrm>
          <a:prstGeom prst="rect">
            <a:avLst/>
          </a:prstGeom>
          <a:solidFill>
            <a:srgbClr val="002866"/>
          </a:solidFill>
        </p:spPr>
      </p:pic>
    </p:spTree>
    <p:extLst>
      <p:ext uri="{BB962C8B-B14F-4D97-AF65-F5344CB8AC3E}">
        <p14:creationId xmlns:p14="http://schemas.microsoft.com/office/powerpoint/2010/main" val="203008696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bg1"/>
                </a:solidFill>
              </a:defRPr>
            </a:lvl1pPr>
          </a:lstStyle>
          <a:p>
            <a:fld id="{5AB6C34D-E0FE-4B50-9BB5-688007BE763E}" type="datetimeFigureOut">
              <a:rPr lang="en-US" smtClean="0"/>
              <a:t>12/10/2021</a:t>
            </a:fld>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D978F19B-C453-4465-AB68-628F0544B509}" type="slidenum">
              <a:rPr lang="en-US" smtClean="0"/>
              <a:t>‹#›</a:t>
            </a:fld>
            <a:endParaRPr lang="en-US" dirty="0"/>
          </a:p>
        </p:txBody>
      </p:sp>
    </p:spTree>
    <p:extLst>
      <p:ext uri="{BB962C8B-B14F-4D97-AF65-F5344CB8AC3E}">
        <p14:creationId xmlns:p14="http://schemas.microsoft.com/office/powerpoint/2010/main" val="327697412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bg1"/>
                </a:solidFill>
              </a:defRPr>
            </a:lvl1pPr>
          </a:lstStyle>
          <a:p>
            <a:fld id="{5AB6C34D-E0FE-4B50-9BB5-688007BE763E}" type="datetimeFigureOut">
              <a:rPr lang="en-US" smtClean="0"/>
              <a:t>12/10/2021</a:t>
            </a:fld>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D978F19B-C453-4465-AB68-628F0544B509}" type="slidenum">
              <a:rPr lang="en-US" smtClean="0"/>
              <a:t>‹#›</a:t>
            </a:fld>
            <a:endParaRPr lang="en-US" dirty="0"/>
          </a:p>
        </p:txBody>
      </p:sp>
    </p:spTree>
    <p:extLst>
      <p:ext uri="{BB962C8B-B14F-4D97-AF65-F5344CB8AC3E}">
        <p14:creationId xmlns:p14="http://schemas.microsoft.com/office/powerpoint/2010/main" val="193092650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bg1"/>
                </a:solidFill>
              </a:defRPr>
            </a:lvl1pPr>
          </a:lstStyle>
          <a:p>
            <a:fld id="{5AB6C34D-E0FE-4B50-9BB5-688007BE763E}" type="datetimeFigureOut">
              <a:rPr lang="en-US" smtClean="0"/>
              <a:t>12/10/2021</a:t>
            </a:fld>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D978F19B-C453-4465-AB68-628F0544B509}" type="slidenum">
              <a:rPr lang="en-US" smtClean="0"/>
              <a:t>‹#›</a:t>
            </a:fld>
            <a:endParaRPr lang="en-US" dirty="0"/>
          </a:p>
        </p:txBody>
      </p:sp>
    </p:spTree>
    <p:extLst>
      <p:ext uri="{BB962C8B-B14F-4D97-AF65-F5344CB8AC3E}">
        <p14:creationId xmlns:p14="http://schemas.microsoft.com/office/powerpoint/2010/main" val="121605983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5AB6C34D-E0FE-4B50-9BB5-688007BE763E}" type="datetimeFigureOut">
              <a:rPr lang="en-US" smtClean="0"/>
              <a:t>12/10/2021</a:t>
            </a:fld>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D978F19B-C453-4465-AB68-628F0544B509}" type="slidenum">
              <a:rPr lang="en-US" smtClean="0"/>
              <a:t>‹#›</a:t>
            </a:fld>
            <a:endParaRPr lang="en-US" dirty="0"/>
          </a:p>
        </p:txBody>
      </p:sp>
    </p:spTree>
    <p:extLst>
      <p:ext uri="{BB962C8B-B14F-4D97-AF65-F5344CB8AC3E}">
        <p14:creationId xmlns:p14="http://schemas.microsoft.com/office/powerpoint/2010/main" val="307587794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solidFill>
                  <a:schemeClr val="bg1"/>
                </a:solidFill>
              </a:defRPr>
            </a:lvl1pPr>
          </a:lstStyle>
          <a:p>
            <a:fld id="{5AB6C34D-E0FE-4B50-9BB5-688007BE763E}" type="datetimeFigureOut">
              <a:rPr lang="en-US" smtClean="0"/>
              <a:t>12/10/2021</a:t>
            </a:fld>
            <a:endParaRPr lang="en-US" dirty="0"/>
          </a:p>
        </p:txBody>
      </p:sp>
      <p:sp>
        <p:nvSpPr>
          <p:cNvPr id="7" name="Slide Number Placeholder 6"/>
          <p:cNvSpPr>
            <a:spLocks noGrp="1"/>
          </p:cNvSpPr>
          <p:nvPr>
            <p:ph type="sldNum" sz="quarter" idx="12"/>
          </p:nvPr>
        </p:nvSpPr>
        <p:spPr/>
        <p:txBody>
          <a:bodyPr/>
          <a:lstStyle/>
          <a:p>
            <a:fld id="{D978F19B-C453-4465-AB68-628F0544B509}" type="slidenum">
              <a:rPr lang="en-US" smtClean="0"/>
              <a:t>‹#›</a:t>
            </a:fld>
            <a:endParaRPr lang="en-US" dirty="0"/>
          </a:p>
        </p:txBody>
      </p:sp>
    </p:spTree>
    <p:extLst>
      <p:ext uri="{BB962C8B-B14F-4D97-AF65-F5344CB8AC3E}">
        <p14:creationId xmlns:p14="http://schemas.microsoft.com/office/powerpoint/2010/main" val="281735354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solidFill>
                  <a:schemeClr val="bg1"/>
                </a:solidFill>
              </a:defRPr>
            </a:lvl1pPr>
          </a:lstStyle>
          <a:p>
            <a:fld id="{5AB6C34D-E0FE-4B50-9BB5-688007BE763E}" type="datetimeFigureOut">
              <a:rPr lang="en-US" smtClean="0"/>
              <a:t>12/10/2021</a:t>
            </a:fld>
            <a:endParaRPr lang="en-US" dirty="0"/>
          </a:p>
        </p:txBody>
      </p:sp>
      <p:sp>
        <p:nvSpPr>
          <p:cNvPr id="9" name="Slide Number Placeholder 8"/>
          <p:cNvSpPr>
            <a:spLocks noGrp="1"/>
          </p:cNvSpPr>
          <p:nvPr>
            <p:ph type="sldNum" sz="quarter" idx="12"/>
          </p:nvPr>
        </p:nvSpPr>
        <p:spPr/>
        <p:txBody>
          <a:bodyPr/>
          <a:lstStyle>
            <a:lvl1pPr>
              <a:defRPr>
                <a:solidFill>
                  <a:schemeClr val="bg1"/>
                </a:solidFill>
              </a:defRPr>
            </a:lvl1pPr>
          </a:lstStyle>
          <a:p>
            <a:fld id="{D978F19B-C453-4465-AB68-628F0544B509}" type="slidenum">
              <a:rPr lang="en-US" smtClean="0"/>
              <a:t>‹#›</a:t>
            </a:fld>
            <a:endParaRPr lang="en-US" dirty="0"/>
          </a:p>
        </p:txBody>
      </p:sp>
    </p:spTree>
    <p:extLst>
      <p:ext uri="{BB962C8B-B14F-4D97-AF65-F5344CB8AC3E}">
        <p14:creationId xmlns:p14="http://schemas.microsoft.com/office/powerpoint/2010/main" val="249630414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solidFill>
                  <a:schemeClr val="bg1"/>
                </a:solidFill>
              </a:defRPr>
            </a:lvl1pPr>
          </a:lstStyle>
          <a:p>
            <a:fld id="{5AB6C34D-E0FE-4B50-9BB5-688007BE763E}" type="datetimeFigureOut">
              <a:rPr lang="en-US" smtClean="0"/>
              <a:t>12/10/2021</a:t>
            </a:fld>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D978F19B-C453-4465-AB68-628F0544B509}" type="slidenum">
              <a:rPr lang="en-US" smtClean="0"/>
              <a:t>‹#›</a:t>
            </a:fld>
            <a:endParaRPr lang="en-US" dirty="0"/>
          </a:p>
        </p:txBody>
      </p:sp>
    </p:spTree>
    <p:extLst>
      <p:ext uri="{BB962C8B-B14F-4D97-AF65-F5344CB8AC3E}">
        <p14:creationId xmlns:p14="http://schemas.microsoft.com/office/powerpoint/2010/main" val="350012069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bg1"/>
                </a:solidFill>
              </a:defRPr>
            </a:lvl1pPr>
          </a:lstStyle>
          <a:p>
            <a:fld id="{5AB6C34D-E0FE-4B50-9BB5-688007BE763E}" type="datetimeFigureOut">
              <a:rPr lang="en-US" smtClean="0"/>
              <a:t>12/10/2021</a:t>
            </a:fld>
            <a:endParaRPr lang="en-US" dirty="0"/>
          </a:p>
        </p:txBody>
      </p:sp>
      <p:sp>
        <p:nvSpPr>
          <p:cNvPr id="4" name="Slide Number Placeholder 3"/>
          <p:cNvSpPr>
            <a:spLocks noGrp="1"/>
          </p:cNvSpPr>
          <p:nvPr>
            <p:ph type="sldNum" sz="quarter" idx="12"/>
          </p:nvPr>
        </p:nvSpPr>
        <p:spPr/>
        <p:txBody>
          <a:bodyPr/>
          <a:lstStyle>
            <a:lvl1pPr>
              <a:defRPr>
                <a:solidFill>
                  <a:schemeClr val="bg1"/>
                </a:solidFill>
              </a:defRPr>
            </a:lvl1pPr>
          </a:lstStyle>
          <a:p>
            <a:fld id="{D978F19B-C453-4465-AB68-628F0544B509}" type="slidenum">
              <a:rPr lang="en-US" smtClean="0"/>
              <a:t>‹#›</a:t>
            </a:fld>
            <a:endParaRPr lang="en-US" dirty="0"/>
          </a:p>
        </p:txBody>
      </p:sp>
    </p:spTree>
    <p:extLst>
      <p:ext uri="{BB962C8B-B14F-4D97-AF65-F5344CB8AC3E}">
        <p14:creationId xmlns:p14="http://schemas.microsoft.com/office/powerpoint/2010/main" val="328974064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5AB6C34D-E0FE-4B50-9BB5-688007BE763E}" type="datetimeFigureOut">
              <a:rPr lang="en-US" smtClean="0"/>
              <a:t>12/10/2021</a:t>
            </a:fld>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D978F19B-C453-4465-AB68-628F0544B509}" type="slidenum">
              <a:rPr lang="en-US" smtClean="0"/>
              <a:t>‹#›</a:t>
            </a:fld>
            <a:endParaRPr lang="en-US" dirty="0"/>
          </a:p>
        </p:txBody>
      </p:sp>
    </p:spTree>
    <p:extLst>
      <p:ext uri="{BB962C8B-B14F-4D97-AF65-F5344CB8AC3E}">
        <p14:creationId xmlns:p14="http://schemas.microsoft.com/office/powerpoint/2010/main" val="9232364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5AB6C34D-E0FE-4B50-9BB5-688007BE763E}" type="datetimeFigureOut">
              <a:rPr lang="en-US" smtClean="0"/>
              <a:t>12/10/2021</a:t>
            </a:fld>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D978F19B-C453-4465-AB68-628F0544B509}" type="slidenum">
              <a:rPr lang="en-US" smtClean="0"/>
              <a:t>‹#›</a:t>
            </a:fld>
            <a:endParaRPr lang="en-US" dirty="0"/>
          </a:p>
        </p:txBody>
      </p:sp>
    </p:spTree>
    <p:extLst>
      <p:ext uri="{BB962C8B-B14F-4D97-AF65-F5344CB8AC3E}">
        <p14:creationId xmlns:p14="http://schemas.microsoft.com/office/powerpoint/2010/main" val="4671894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1"/>
                </a:solidFill>
              </a:defRPr>
            </a:lvl1pPr>
          </a:lstStyle>
          <a:p>
            <a:fld id="{5AB6C34D-E0FE-4B50-9BB5-688007BE763E}" type="datetimeFigureOut">
              <a:rPr lang="en-US" smtClean="0"/>
              <a:t>12/10/2021</a:t>
            </a:fld>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solidFill>
              </a:defRPr>
            </a:lvl1pPr>
          </a:lstStyle>
          <a:p>
            <a:fld id="{D978F19B-C453-4465-AB68-628F0544B509}" type="slidenum">
              <a:rPr lang="en-US" smtClean="0"/>
              <a:t>‹#›</a:t>
            </a:fld>
            <a:endParaRPr lang="en-US" dirty="0"/>
          </a:p>
        </p:txBody>
      </p:sp>
    </p:spTree>
    <p:extLst>
      <p:ext uri="{BB962C8B-B14F-4D97-AF65-F5344CB8AC3E}">
        <p14:creationId xmlns:p14="http://schemas.microsoft.com/office/powerpoint/2010/main" val="11222615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97726" y="2134738"/>
            <a:ext cx="9396549" cy="2387600"/>
          </a:xfrm>
        </p:spPr>
        <p:txBody>
          <a:bodyPr>
            <a:normAutofit fontScale="90000"/>
          </a:bodyPr>
          <a:lstStyle/>
          <a:p>
            <a:r>
              <a:rPr lang="en-US" dirty="0" smtClean="0"/>
              <a:t>For a Synodal Church: Communion, Participation, and Mission</a:t>
            </a:r>
            <a:endParaRPr lang="en-US" dirty="0"/>
          </a:p>
        </p:txBody>
      </p:sp>
      <p:sp>
        <p:nvSpPr>
          <p:cNvPr id="3" name="Subtitle 2"/>
          <p:cNvSpPr>
            <a:spLocks noGrp="1"/>
          </p:cNvSpPr>
          <p:nvPr>
            <p:ph type="subTitle" idx="1"/>
          </p:nvPr>
        </p:nvSpPr>
        <p:spPr/>
        <p:txBody>
          <a:bodyPr/>
          <a:lstStyle/>
          <a:p>
            <a:r>
              <a:rPr lang="en-US" smtClean="0"/>
              <a:t>Deanery Presentation</a:t>
            </a:r>
            <a:endParaRPr lang="en-US" dirty="0"/>
          </a:p>
        </p:txBody>
      </p:sp>
    </p:spTree>
    <p:extLst>
      <p:ext uri="{BB962C8B-B14F-4D97-AF65-F5344CB8AC3E}">
        <p14:creationId xmlns:p14="http://schemas.microsoft.com/office/powerpoint/2010/main" val="28063791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Synod on </a:t>
            </a:r>
            <a:r>
              <a:rPr lang="en-US" dirty="0" err="1" smtClean="0"/>
              <a:t>Synodality</a:t>
            </a:r>
            <a:r>
              <a:rPr lang="en-US" dirty="0" smtClean="0"/>
              <a:t> – background </a:t>
            </a:r>
            <a:endParaRPr lang="en-US" dirty="0"/>
          </a:p>
        </p:txBody>
      </p:sp>
      <p:sp>
        <p:nvSpPr>
          <p:cNvPr id="3" name="Content Placeholder 2"/>
          <p:cNvSpPr>
            <a:spLocks noGrp="1"/>
          </p:cNvSpPr>
          <p:nvPr>
            <p:ph idx="1"/>
          </p:nvPr>
        </p:nvSpPr>
        <p:spPr>
          <a:xfrm>
            <a:off x="1058091" y="1681932"/>
            <a:ext cx="10593978" cy="4351338"/>
          </a:xfrm>
        </p:spPr>
        <p:txBody>
          <a:bodyPr>
            <a:normAutofit/>
          </a:bodyPr>
          <a:lstStyle/>
          <a:p>
            <a:r>
              <a:rPr lang="en-US" b="1" dirty="0" err="1" smtClean="0"/>
              <a:t>Vademecum</a:t>
            </a:r>
            <a:r>
              <a:rPr lang="en-US" b="1" dirty="0" smtClean="0"/>
              <a:t> (2021)</a:t>
            </a:r>
          </a:p>
          <a:p>
            <a:pPr marL="0" indent="0">
              <a:buNone/>
            </a:pPr>
            <a:endParaRPr lang="en-US" sz="1200" dirty="0" smtClean="0"/>
          </a:p>
          <a:p>
            <a:pPr marL="0" indent="0">
              <a:buNone/>
            </a:pPr>
            <a:r>
              <a:rPr lang="en-US" sz="3600" dirty="0" smtClean="0"/>
              <a:t>… In </a:t>
            </a:r>
            <a:r>
              <a:rPr lang="en-US" sz="3600" dirty="0"/>
              <a:t>fact, the whole </a:t>
            </a:r>
            <a:r>
              <a:rPr lang="en-US" sz="3600" dirty="0" err="1"/>
              <a:t>Synodal</a:t>
            </a:r>
            <a:r>
              <a:rPr lang="en-US" sz="3600" dirty="0"/>
              <a:t> Process aims at fostering </a:t>
            </a:r>
            <a:r>
              <a:rPr lang="en-US" sz="3600" b="1" dirty="0"/>
              <a:t>a lived experience of discernment, participation, and co-responsibility</a:t>
            </a:r>
            <a:r>
              <a:rPr lang="en-US" sz="3600" dirty="0"/>
              <a:t>, where a diversity of gifts is brought together </a:t>
            </a:r>
            <a:r>
              <a:rPr lang="en-US" sz="3600" b="1" dirty="0"/>
              <a:t>for the Church’s mission in the </a:t>
            </a:r>
            <a:r>
              <a:rPr lang="en-US" sz="3600" b="1" dirty="0" smtClean="0"/>
              <a:t>world</a:t>
            </a:r>
            <a:r>
              <a:rPr lang="en-US" sz="3600" dirty="0" smtClean="0"/>
              <a:t>.</a:t>
            </a:r>
            <a:endParaRPr lang="en-US" sz="3600" dirty="0"/>
          </a:p>
        </p:txBody>
      </p:sp>
    </p:spTree>
    <p:extLst>
      <p:ext uri="{BB962C8B-B14F-4D97-AF65-F5344CB8AC3E}">
        <p14:creationId xmlns:p14="http://schemas.microsoft.com/office/powerpoint/2010/main" val="2227254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Synod on </a:t>
            </a:r>
            <a:r>
              <a:rPr lang="en-US" dirty="0" err="1" smtClean="0"/>
              <a:t>Synodality</a:t>
            </a:r>
            <a:r>
              <a:rPr lang="en-US" dirty="0" smtClean="0"/>
              <a:t> – background </a:t>
            </a:r>
            <a:endParaRPr lang="en-US" dirty="0"/>
          </a:p>
        </p:txBody>
      </p:sp>
      <p:sp>
        <p:nvSpPr>
          <p:cNvPr id="3" name="Content Placeholder 2"/>
          <p:cNvSpPr>
            <a:spLocks noGrp="1"/>
          </p:cNvSpPr>
          <p:nvPr>
            <p:ph idx="1"/>
          </p:nvPr>
        </p:nvSpPr>
        <p:spPr>
          <a:xfrm>
            <a:off x="1058091" y="1681932"/>
            <a:ext cx="10398035" cy="4351338"/>
          </a:xfrm>
        </p:spPr>
        <p:txBody>
          <a:bodyPr>
            <a:normAutofit fontScale="92500" lnSpcReduction="10000"/>
          </a:bodyPr>
          <a:lstStyle/>
          <a:p>
            <a:r>
              <a:rPr lang="en-US" b="1" dirty="0" smtClean="0"/>
              <a:t>In other words… </a:t>
            </a:r>
            <a:r>
              <a:rPr lang="en-US" dirty="0" smtClean="0"/>
              <a:t>(from Preparatory Document)</a:t>
            </a:r>
            <a:endParaRPr lang="en-US" b="1" dirty="0" smtClean="0"/>
          </a:p>
          <a:p>
            <a:pPr marL="0" indent="0">
              <a:buNone/>
            </a:pPr>
            <a:endParaRPr lang="en-US" sz="1200" dirty="0" smtClean="0"/>
          </a:p>
          <a:p>
            <a:pPr marL="0" indent="0">
              <a:buNone/>
            </a:pPr>
            <a:r>
              <a:rPr lang="en-US" sz="3600" i="1" dirty="0" smtClean="0">
                <a:solidFill>
                  <a:schemeClr val="accent1">
                    <a:lumMod val="50000"/>
                  </a:schemeClr>
                </a:solidFill>
              </a:rPr>
              <a:t>… The </a:t>
            </a:r>
            <a:r>
              <a:rPr lang="en-US" sz="3600" i="1" dirty="0">
                <a:solidFill>
                  <a:schemeClr val="accent1">
                    <a:lumMod val="50000"/>
                  </a:schemeClr>
                </a:solidFill>
              </a:rPr>
              <a:t>purpose of this Synod, and therefore of this consultation, is not to produce documents, but to ‘plant dreams, draw forth prophesies and visions, allow hope to flourish, inspire trust, bind up wounds, weave together relationships, awaken a dawn of hope, learn from one another and create a bright resourcefulness that will enlighten minds, warm hearts, give strength to our </a:t>
            </a:r>
            <a:r>
              <a:rPr lang="en-US" sz="3600" i="1" dirty="0" smtClean="0">
                <a:solidFill>
                  <a:schemeClr val="accent1">
                    <a:lumMod val="50000"/>
                  </a:schemeClr>
                </a:solidFill>
              </a:rPr>
              <a:t>hands.’</a:t>
            </a:r>
            <a:endParaRPr lang="en-US" sz="6600" i="1" dirty="0">
              <a:solidFill>
                <a:schemeClr val="accent1">
                  <a:lumMod val="50000"/>
                </a:schemeClr>
              </a:solidFill>
            </a:endParaRPr>
          </a:p>
        </p:txBody>
      </p:sp>
    </p:spTree>
    <p:extLst>
      <p:ext uri="{BB962C8B-B14F-4D97-AF65-F5344CB8AC3E}">
        <p14:creationId xmlns:p14="http://schemas.microsoft.com/office/powerpoint/2010/main" val="1523906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Synod on </a:t>
            </a:r>
            <a:r>
              <a:rPr lang="en-US" dirty="0" err="1" smtClean="0"/>
              <a:t>Synodality</a:t>
            </a:r>
            <a:r>
              <a:rPr lang="en-US" dirty="0" smtClean="0"/>
              <a:t> – background </a:t>
            </a:r>
            <a:endParaRPr lang="en-US" dirty="0"/>
          </a:p>
        </p:txBody>
      </p:sp>
      <p:sp>
        <p:nvSpPr>
          <p:cNvPr id="3" name="Content Placeholder 2"/>
          <p:cNvSpPr>
            <a:spLocks noGrp="1"/>
          </p:cNvSpPr>
          <p:nvPr>
            <p:ph idx="1"/>
          </p:nvPr>
        </p:nvSpPr>
        <p:spPr>
          <a:xfrm>
            <a:off x="1058091" y="1681932"/>
            <a:ext cx="10607040" cy="4351338"/>
          </a:xfrm>
        </p:spPr>
        <p:txBody>
          <a:bodyPr>
            <a:normAutofit/>
          </a:bodyPr>
          <a:lstStyle/>
          <a:p>
            <a:r>
              <a:rPr lang="en-US" b="1" dirty="0" smtClean="0"/>
              <a:t>WHY? </a:t>
            </a:r>
            <a:r>
              <a:rPr lang="en-US" dirty="0" smtClean="0"/>
              <a:t>Various reasons, but all revolving around:</a:t>
            </a:r>
            <a:endParaRPr lang="en-US" b="1" dirty="0" smtClean="0"/>
          </a:p>
          <a:p>
            <a:r>
              <a:rPr lang="en-US" b="1" dirty="0" smtClean="0"/>
              <a:t>For the sake of the mission</a:t>
            </a:r>
          </a:p>
          <a:p>
            <a:r>
              <a:rPr lang="en-US" dirty="0" smtClean="0"/>
              <a:t>Consider:</a:t>
            </a:r>
          </a:p>
          <a:p>
            <a:pPr marL="0" indent="0">
              <a:buNone/>
            </a:pPr>
            <a:endParaRPr lang="en-US" sz="1200" dirty="0" smtClean="0"/>
          </a:p>
          <a:p>
            <a:pPr marL="0" indent="0">
              <a:buNone/>
            </a:pPr>
            <a:r>
              <a:rPr lang="en-US" sz="4000" i="1" dirty="0"/>
              <a:t>Has the Church at large lost an understanding of her mission, its urgency, and her utterly unique role in the world</a:t>
            </a:r>
            <a:r>
              <a:rPr lang="en-US" sz="4000" i="1" dirty="0" smtClean="0"/>
              <a:t>?</a:t>
            </a:r>
          </a:p>
          <a:p>
            <a:pPr marL="0" indent="0" algn="r">
              <a:buNone/>
            </a:pPr>
            <a:r>
              <a:rPr lang="en-US" sz="2400" dirty="0" smtClean="0"/>
              <a:t>(Fr. John Riccardo commenting on the rationale for the Synod)</a:t>
            </a:r>
            <a:endParaRPr lang="en-US" sz="2400" dirty="0"/>
          </a:p>
        </p:txBody>
      </p:sp>
    </p:spTree>
    <p:extLst>
      <p:ext uri="{BB962C8B-B14F-4D97-AF65-F5344CB8AC3E}">
        <p14:creationId xmlns:p14="http://schemas.microsoft.com/office/powerpoint/2010/main" val="19537845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37173"/>
            <a:ext cx="10515600" cy="1325563"/>
          </a:xfrm>
        </p:spPr>
        <p:txBody>
          <a:bodyPr>
            <a:noAutofit/>
          </a:bodyPr>
          <a:lstStyle/>
          <a:p>
            <a:pPr algn="ctr"/>
            <a:r>
              <a:rPr lang="en-US" sz="6000" b="1" dirty="0" smtClean="0"/>
              <a:t>Process in the Archdiocese of Atlanta</a:t>
            </a:r>
            <a:endParaRPr lang="en-US" sz="6000" b="1" dirty="0"/>
          </a:p>
        </p:txBody>
      </p:sp>
    </p:spTree>
    <p:extLst>
      <p:ext uri="{BB962C8B-B14F-4D97-AF65-F5344CB8AC3E}">
        <p14:creationId xmlns:p14="http://schemas.microsoft.com/office/powerpoint/2010/main" val="11909107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has been done to date? </a:t>
            </a:r>
            <a:endParaRPr lang="en-US" dirty="0"/>
          </a:p>
        </p:txBody>
      </p:sp>
      <p:sp>
        <p:nvSpPr>
          <p:cNvPr id="3" name="Content Placeholder 2"/>
          <p:cNvSpPr>
            <a:spLocks noGrp="1"/>
          </p:cNvSpPr>
          <p:nvPr>
            <p:ph idx="1"/>
          </p:nvPr>
        </p:nvSpPr>
        <p:spPr/>
        <p:txBody>
          <a:bodyPr>
            <a:normAutofit lnSpcReduction="10000"/>
          </a:bodyPr>
          <a:lstStyle/>
          <a:p>
            <a:r>
              <a:rPr lang="en-US" dirty="0" smtClean="0"/>
              <a:t>Launch: Opening Mass, Website, Prayer cards, Memos to priests, and Letter to the Faithful</a:t>
            </a:r>
          </a:p>
          <a:p>
            <a:r>
              <a:rPr lang="en-US" dirty="0" smtClean="0"/>
              <a:t>Archdiocesan Synod Timeline</a:t>
            </a:r>
          </a:p>
          <a:p>
            <a:r>
              <a:rPr lang="en-US" dirty="0" smtClean="0"/>
              <a:t>Local Consultation Packets (available soon)</a:t>
            </a:r>
          </a:p>
          <a:p>
            <a:pPr lvl="1"/>
            <a:r>
              <a:rPr lang="en-US" dirty="0" smtClean="0"/>
              <a:t>Toolkit for Parishes/Groups</a:t>
            </a:r>
          </a:p>
          <a:p>
            <a:pPr lvl="1"/>
            <a:r>
              <a:rPr lang="en-US" dirty="0" smtClean="0"/>
              <a:t>Facilitator’s Guide</a:t>
            </a:r>
          </a:p>
          <a:p>
            <a:pPr lvl="1"/>
            <a:r>
              <a:rPr lang="en-US" dirty="0" smtClean="0"/>
              <a:t>Participant’s Guide</a:t>
            </a:r>
          </a:p>
          <a:p>
            <a:r>
              <a:rPr lang="en-US" dirty="0" smtClean="0"/>
              <a:t>Archdiocesan Synod Team</a:t>
            </a:r>
          </a:p>
          <a:p>
            <a:pPr lvl="1"/>
            <a:r>
              <a:rPr lang="en-US" dirty="0" smtClean="0"/>
              <a:t>Core Team – 2x per week meetings as needed</a:t>
            </a:r>
          </a:p>
          <a:p>
            <a:pPr lvl="1"/>
            <a:r>
              <a:rPr lang="en-US" dirty="0" smtClean="0"/>
              <a:t>Outreach Team</a:t>
            </a:r>
            <a:r>
              <a:rPr lang="en-US" dirty="0"/>
              <a:t> – </a:t>
            </a:r>
            <a:r>
              <a:rPr lang="en-US" dirty="0" smtClean="0"/>
              <a:t>3x during Archdiocesan phase and 2x per year after </a:t>
            </a:r>
            <a:endParaRPr lang="en-US" dirty="0"/>
          </a:p>
        </p:txBody>
      </p:sp>
      <p:sp>
        <p:nvSpPr>
          <p:cNvPr id="4" name="Slide Number Placeholder 3"/>
          <p:cNvSpPr>
            <a:spLocks noGrp="1"/>
          </p:cNvSpPr>
          <p:nvPr>
            <p:ph type="sldNum" sz="quarter" idx="12"/>
          </p:nvPr>
        </p:nvSpPr>
        <p:spPr/>
        <p:txBody>
          <a:bodyPr/>
          <a:lstStyle/>
          <a:p>
            <a:fld id="{3A6096FC-87B1-4C1D-B6BD-9EE4D8CE6FF3}" type="slidenum">
              <a:rPr lang="en-US" smtClean="0"/>
              <a:pPr/>
              <a:t>14</a:t>
            </a:fld>
            <a:endParaRPr lang="en-US" dirty="0"/>
          </a:p>
        </p:txBody>
      </p:sp>
    </p:spTree>
    <p:extLst>
      <p:ext uri="{BB962C8B-B14F-4D97-AF65-F5344CB8AC3E}">
        <p14:creationId xmlns:p14="http://schemas.microsoft.com/office/powerpoint/2010/main" val="28175768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Archdiocesan Phase Timeline </a:t>
            </a:r>
          </a:p>
        </p:txBody>
      </p:sp>
      <p:cxnSp>
        <p:nvCxnSpPr>
          <p:cNvPr id="3" name="Straight Connector 2"/>
          <p:cNvCxnSpPr>
            <a:endCxn id="8" idx="3"/>
          </p:cNvCxnSpPr>
          <p:nvPr/>
        </p:nvCxnSpPr>
        <p:spPr>
          <a:xfrm flipV="1">
            <a:off x="10927773" y="2974554"/>
            <a:ext cx="0" cy="1086760"/>
          </a:xfrm>
          <a:prstGeom prst="line">
            <a:avLst/>
          </a:prstGeom>
          <a:ln w="19050">
            <a:solidFill>
              <a:srgbClr val="349C34"/>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flipH="1" flipV="1">
            <a:off x="3251608" y="2977351"/>
            <a:ext cx="143" cy="1123092"/>
          </a:xfrm>
          <a:prstGeom prst="line">
            <a:avLst/>
          </a:prstGeom>
          <a:ln w="19050">
            <a:solidFill>
              <a:srgbClr val="349C34"/>
            </a:solidFill>
          </a:ln>
        </p:spPr>
        <p:style>
          <a:lnRef idx="1">
            <a:schemeClr val="accent1"/>
          </a:lnRef>
          <a:fillRef idx="0">
            <a:schemeClr val="accent1"/>
          </a:fillRef>
          <a:effectRef idx="0">
            <a:schemeClr val="accent1"/>
          </a:effectRef>
          <a:fontRef idx="minor">
            <a:schemeClr val="tx1"/>
          </a:fontRef>
        </p:style>
      </p:cxnSp>
      <p:graphicFrame>
        <p:nvGraphicFramePr>
          <p:cNvPr id="5" name="Diagram 4"/>
          <p:cNvGraphicFramePr/>
          <p:nvPr>
            <p:extLst>
              <p:ext uri="{D42A27DB-BD31-4B8C-83A1-F6EECF244321}">
                <p14:modId xmlns:p14="http://schemas.microsoft.com/office/powerpoint/2010/main" val="691701102"/>
              </p:ext>
            </p:extLst>
          </p:nvPr>
        </p:nvGraphicFramePr>
        <p:xfrm>
          <a:off x="1108364" y="4055278"/>
          <a:ext cx="9975273" cy="2934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2459182" y="2799274"/>
            <a:ext cx="792569" cy="440890"/>
          </a:xfrm>
          <a:prstGeom prst="rect">
            <a:avLst/>
          </a:prstGeom>
          <a:ln>
            <a:solidFill>
              <a:srgbClr val="349C34"/>
            </a:solidFill>
          </a:ln>
        </p:spPr>
        <p:style>
          <a:lnRef idx="1">
            <a:schemeClr val="accent6"/>
          </a:lnRef>
          <a:fillRef idx="2">
            <a:schemeClr val="accent6"/>
          </a:fillRef>
          <a:effectRef idx="1">
            <a:schemeClr val="accent6"/>
          </a:effectRef>
          <a:fontRef idx="minor">
            <a:schemeClr val="dk1"/>
          </a:fontRef>
        </p:style>
        <p:txBody>
          <a:bodyPr wrap="square" lIns="0" tIns="0" rIns="0" bIns="0" rtlCol="0" anchor="ctr">
            <a:spAutoFit/>
          </a:bodyPr>
          <a:lstStyle/>
          <a:p>
            <a:pPr algn="ctr"/>
            <a:r>
              <a:rPr lang="en-US" sz="955" dirty="0"/>
              <a:t>11/28 Consultation Phase Begins</a:t>
            </a:r>
          </a:p>
        </p:txBody>
      </p:sp>
      <p:sp>
        <p:nvSpPr>
          <p:cNvPr id="7" name="TextBox 6"/>
          <p:cNvSpPr txBox="1"/>
          <p:nvPr/>
        </p:nvSpPr>
        <p:spPr>
          <a:xfrm>
            <a:off x="1472046" y="3641138"/>
            <a:ext cx="667073" cy="293927"/>
          </a:xfrm>
          <a:prstGeom prst="wedgeRectCallout">
            <a:avLst/>
          </a:prstGeom>
          <a:ln>
            <a:solidFill>
              <a:srgbClr val="349C34"/>
            </a:solidFill>
          </a:ln>
        </p:spPr>
        <p:style>
          <a:lnRef idx="1">
            <a:schemeClr val="accent6"/>
          </a:lnRef>
          <a:fillRef idx="2">
            <a:schemeClr val="accent6"/>
          </a:fillRef>
          <a:effectRef idx="1">
            <a:schemeClr val="accent6"/>
          </a:effectRef>
          <a:fontRef idx="minor">
            <a:schemeClr val="dk1"/>
          </a:fontRef>
        </p:style>
        <p:txBody>
          <a:bodyPr wrap="square" lIns="0" tIns="0" rIns="0" bIns="0" rtlCol="0" anchor="ctr">
            <a:spAutoFit/>
          </a:bodyPr>
          <a:lstStyle/>
          <a:p>
            <a:pPr algn="ctr"/>
            <a:r>
              <a:rPr lang="en-US" sz="955" dirty="0"/>
              <a:t>10/17 Launch </a:t>
            </a:r>
          </a:p>
        </p:txBody>
      </p:sp>
      <p:sp>
        <p:nvSpPr>
          <p:cNvPr id="8" name="TextBox 7"/>
          <p:cNvSpPr txBox="1"/>
          <p:nvPr/>
        </p:nvSpPr>
        <p:spPr>
          <a:xfrm>
            <a:off x="10346919" y="2680628"/>
            <a:ext cx="580854" cy="587853"/>
          </a:xfrm>
          <a:prstGeom prst="rect">
            <a:avLst/>
          </a:prstGeom>
          <a:ln>
            <a:solidFill>
              <a:srgbClr val="349C34"/>
            </a:solidFill>
          </a:ln>
        </p:spPr>
        <p:style>
          <a:lnRef idx="1">
            <a:schemeClr val="accent6"/>
          </a:lnRef>
          <a:fillRef idx="2">
            <a:schemeClr val="accent6"/>
          </a:fillRef>
          <a:effectRef idx="1">
            <a:schemeClr val="accent6"/>
          </a:effectRef>
          <a:fontRef idx="minor">
            <a:schemeClr val="dk1"/>
          </a:fontRef>
        </p:style>
        <p:txBody>
          <a:bodyPr wrap="square" lIns="0" tIns="0" rIns="0" bIns="0" rtlCol="0" anchor="ctr">
            <a:spAutoFit/>
          </a:bodyPr>
          <a:lstStyle/>
          <a:p>
            <a:pPr algn="ctr"/>
            <a:r>
              <a:rPr lang="en-US" sz="955" dirty="0"/>
              <a:t>6/30 Report to USCCB due</a:t>
            </a:r>
          </a:p>
        </p:txBody>
      </p:sp>
      <p:sp>
        <p:nvSpPr>
          <p:cNvPr id="9" name="TextBox 8"/>
          <p:cNvSpPr txBox="1"/>
          <p:nvPr/>
        </p:nvSpPr>
        <p:spPr>
          <a:xfrm>
            <a:off x="1108364" y="2107448"/>
            <a:ext cx="2137373" cy="188834"/>
          </a:xfrm>
          <a:prstGeom prst="homePlate">
            <a:avLst/>
          </a:prstGeom>
        </p:spPr>
        <p:style>
          <a:lnRef idx="1">
            <a:schemeClr val="accent4"/>
          </a:lnRef>
          <a:fillRef idx="2">
            <a:schemeClr val="accent4"/>
          </a:fillRef>
          <a:effectRef idx="1">
            <a:schemeClr val="accent4"/>
          </a:effectRef>
          <a:fontRef idx="minor">
            <a:schemeClr val="dk1"/>
          </a:fontRef>
        </p:style>
        <p:txBody>
          <a:bodyPr wrap="square" lIns="0" tIns="0" rIns="0" bIns="0" rtlCol="0" anchor="ctr">
            <a:spAutoFit/>
          </a:bodyPr>
          <a:lstStyle/>
          <a:p>
            <a:pPr algn="ctr"/>
            <a:r>
              <a:rPr lang="en-US" sz="1227" dirty="0"/>
              <a:t>Preparing People of God</a:t>
            </a:r>
          </a:p>
        </p:txBody>
      </p:sp>
      <p:sp>
        <p:nvSpPr>
          <p:cNvPr id="10" name="TextBox 9"/>
          <p:cNvSpPr txBox="1"/>
          <p:nvPr/>
        </p:nvSpPr>
        <p:spPr>
          <a:xfrm>
            <a:off x="3297751" y="2109215"/>
            <a:ext cx="4231103" cy="188834"/>
          </a:xfrm>
          <a:prstGeom prst="homePlate">
            <a:avLst/>
          </a:prstGeom>
        </p:spPr>
        <p:style>
          <a:lnRef idx="1">
            <a:schemeClr val="accent4"/>
          </a:lnRef>
          <a:fillRef idx="2">
            <a:schemeClr val="accent4"/>
          </a:fillRef>
          <a:effectRef idx="1">
            <a:schemeClr val="accent4"/>
          </a:effectRef>
          <a:fontRef idx="minor">
            <a:schemeClr val="dk1"/>
          </a:fontRef>
        </p:style>
        <p:txBody>
          <a:bodyPr wrap="square" lIns="0" tIns="0" rIns="0" bIns="0" rtlCol="0" anchor="ctr">
            <a:spAutoFit/>
          </a:bodyPr>
          <a:lstStyle/>
          <a:p>
            <a:pPr algn="ctr"/>
            <a:r>
              <a:rPr lang="en-US" sz="1227" dirty="0"/>
              <a:t>Consultations with the People of God</a:t>
            </a:r>
          </a:p>
        </p:txBody>
      </p:sp>
      <p:sp>
        <p:nvSpPr>
          <p:cNvPr id="11" name="TextBox 10"/>
          <p:cNvSpPr txBox="1"/>
          <p:nvPr/>
        </p:nvSpPr>
        <p:spPr>
          <a:xfrm>
            <a:off x="7576237" y="2105960"/>
            <a:ext cx="3351536" cy="188834"/>
          </a:xfrm>
          <a:prstGeom prst="homePlate">
            <a:avLst/>
          </a:prstGeom>
        </p:spPr>
        <p:style>
          <a:lnRef idx="1">
            <a:schemeClr val="accent4"/>
          </a:lnRef>
          <a:fillRef idx="2">
            <a:schemeClr val="accent4"/>
          </a:fillRef>
          <a:effectRef idx="1">
            <a:schemeClr val="accent4"/>
          </a:effectRef>
          <a:fontRef idx="minor">
            <a:schemeClr val="dk1"/>
          </a:fontRef>
        </p:style>
        <p:txBody>
          <a:bodyPr wrap="square" lIns="0" tIns="0" rIns="0" bIns="0" rtlCol="0" anchor="ctr">
            <a:spAutoFit/>
          </a:bodyPr>
          <a:lstStyle/>
          <a:p>
            <a:pPr algn="ctr"/>
            <a:r>
              <a:rPr lang="en-US" sz="1227" dirty="0"/>
              <a:t>Diocesan Report</a:t>
            </a:r>
          </a:p>
        </p:txBody>
      </p:sp>
      <p:sp>
        <p:nvSpPr>
          <p:cNvPr id="12" name="TextBox 11"/>
          <p:cNvSpPr txBox="1"/>
          <p:nvPr/>
        </p:nvSpPr>
        <p:spPr>
          <a:xfrm>
            <a:off x="4677976" y="3491264"/>
            <a:ext cx="872836" cy="440890"/>
          </a:xfrm>
          <a:prstGeom prst="wedgeRectCallout">
            <a:avLst/>
          </a:prstGeom>
        </p:spPr>
        <p:style>
          <a:lnRef idx="1">
            <a:schemeClr val="accent6"/>
          </a:lnRef>
          <a:fillRef idx="2">
            <a:schemeClr val="accent6"/>
          </a:fillRef>
          <a:effectRef idx="1">
            <a:schemeClr val="accent6"/>
          </a:effectRef>
          <a:fontRef idx="minor">
            <a:schemeClr val="dk1"/>
          </a:fontRef>
        </p:style>
        <p:txBody>
          <a:bodyPr wrap="square" lIns="0" tIns="0" rIns="0" bIns="0" rtlCol="0" anchor="ctr">
            <a:spAutoFit/>
          </a:bodyPr>
          <a:lstStyle/>
          <a:p>
            <a:pPr algn="ctr"/>
            <a:r>
              <a:rPr lang="en-US" sz="955" dirty="0"/>
              <a:t>1/18-25 Week of Christian Unity</a:t>
            </a:r>
          </a:p>
        </p:txBody>
      </p:sp>
      <p:sp>
        <p:nvSpPr>
          <p:cNvPr id="14" name="Rectangle 13"/>
          <p:cNvSpPr/>
          <p:nvPr/>
        </p:nvSpPr>
        <p:spPr>
          <a:xfrm>
            <a:off x="8018318" y="4579078"/>
            <a:ext cx="703826" cy="38645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lIns="0" tIns="0" rIns="0" bIns="0" rtlCol="0" anchor="ctr"/>
          <a:lstStyle/>
          <a:p>
            <a:pPr algn="ctr"/>
            <a:r>
              <a:rPr lang="en-US" sz="955" b="1" dirty="0"/>
              <a:t>Pre-Synod Meeting</a:t>
            </a:r>
          </a:p>
        </p:txBody>
      </p:sp>
      <p:cxnSp>
        <p:nvCxnSpPr>
          <p:cNvPr id="15" name="Straight Connector 14"/>
          <p:cNvCxnSpPr>
            <a:endCxn id="16" idx="3"/>
          </p:cNvCxnSpPr>
          <p:nvPr/>
        </p:nvCxnSpPr>
        <p:spPr>
          <a:xfrm flipV="1">
            <a:off x="7528854" y="2974555"/>
            <a:ext cx="0" cy="1083961"/>
          </a:xfrm>
          <a:prstGeom prst="line">
            <a:avLst/>
          </a:prstGeom>
          <a:ln w="19050">
            <a:solidFill>
              <a:srgbClr val="349C34"/>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771409" y="2754109"/>
            <a:ext cx="757445" cy="440890"/>
          </a:xfrm>
          <a:prstGeom prst="rect">
            <a:avLst/>
          </a:prstGeom>
          <a:ln>
            <a:solidFill>
              <a:srgbClr val="349C34"/>
            </a:solidFill>
          </a:ln>
        </p:spPr>
        <p:style>
          <a:lnRef idx="1">
            <a:schemeClr val="accent6"/>
          </a:lnRef>
          <a:fillRef idx="2">
            <a:schemeClr val="accent6"/>
          </a:fillRef>
          <a:effectRef idx="1">
            <a:schemeClr val="accent6"/>
          </a:effectRef>
          <a:fontRef idx="minor">
            <a:schemeClr val="dk1"/>
          </a:fontRef>
        </p:style>
        <p:txBody>
          <a:bodyPr wrap="square" lIns="0" tIns="0" rIns="0" bIns="0" rtlCol="0" anchor="ctr">
            <a:spAutoFit/>
          </a:bodyPr>
          <a:lstStyle/>
          <a:p>
            <a:pPr algn="ctr"/>
            <a:r>
              <a:rPr lang="en-US" sz="955" dirty="0"/>
              <a:t>3/31 Local Reports to Archdiocese</a:t>
            </a:r>
          </a:p>
        </p:txBody>
      </p:sp>
      <p:sp>
        <p:nvSpPr>
          <p:cNvPr id="17" name="Rectangle 16"/>
          <p:cNvSpPr/>
          <p:nvPr/>
        </p:nvSpPr>
        <p:spPr>
          <a:xfrm>
            <a:off x="1758210" y="4728043"/>
            <a:ext cx="2651928" cy="170418"/>
          </a:xfrm>
          <a:prstGeom prst="rect">
            <a:avLst/>
          </a:prstGeom>
        </p:spPr>
        <p:style>
          <a:lnRef idx="2">
            <a:schemeClr val="accent3"/>
          </a:lnRef>
          <a:fillRef idx="1">
            <a:schemeClr val="lt1"/>
          </a:fillRef>
          <a:effectRef idx="0">
            <a:schemeClr val="accent3"/>
          </a:effectRef>
          <a:fontRef idx="minor">
            <a:schemeClr val="dk1"/>
          </a:fontRef>
        </p:style>
        <p:txBody>
          <a:bodyPr lIns="0" tIns="0" rIns="0" bIns="0" rtlCol="0" anchor="ctr"/>
          <a:lstStyle/>
          <a:p>
            <a:pPr algn="ctr"/>
            <a:r>
              <a:rPr lang="en-US" sz="955" dirty="0"/>
              <a:t>Preaching, Catechesis, and Prayer</a:t>
            </a:r>
          </a:p>
        </p:txBody>
      </p:sp>
      <p:sp>
        <p:nvSpPr>
          <p:cNvPr id="18" name="Rectangle 17"/>
          <p:cNvSpPr/>
          <p:nvPr/>
        </p:nvSpPr>
        <p:spPr>
          <a:xfrm>
            <a:off x="4575171" y="4647160"/>
            <a:ext cx="2938107" cy="318373"/>
          </a:xfrm>
          <a:prstGeom prst="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en-US" sz="955" dirty="0"/>
              <a:t>Regional Listening Sessions – 10 Deaneries, Deacons/Religious, Priests, Chancery</a:t>
            </a:r>
          </a:p>
        </p:txBody>
      </p:sp>
      <p:sp>
        <p:nvSpPr>
          <p:cNvPr id="19" name="Rectangle 18"/>
          <p:cNvSpPr/>
          <p:nvPr/>
        </p:nvSpPr>
        <p:spPr>
          <a:xfrm>
            <a:off x="3311856" y="5021691"/>
            <a:ext cx="4201422" cy="187441"/>
          </a:xfrm>
          <a:prstGeom prst="rect">
            <a:avLst/>
          </a:prstGeom>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r>
              <a:rPr lang="en-US" sz="955" dirty="0">
                <a:solidFill>
                  <a:sysClr val="windowText" lastClr="000000"/>
                </a:solidFill>
              </a:rPr>
              <a:t>Survey</a:t>
            </a:r>
          </a:p>
        </p:txBody>
      </p:sp>
      <p:sp>
        <p:nvSpPr>
          <p:cNvPr id="20" name="Rectangle 19"/>
          <p:cNvSpPr/>
          <p:nvPr/>
        </p:nvSpPr>
        <p:spPr>
          <a:xfrm>
            <a:off x="3311856" y="4446144"/>
            <a:ext cx="4201422" cy="158669"/>
          </a:xfrm>
          <a:prstGeom prst="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lIns="0" tIns="0" rIns="0" bIns="0" rtlCol="0" anchor="ctr"/>
          <a:lstStyle/>
          <a:p>
            <a:pPr algn="ctr"/>
            <a:r>
              <a:rPr lang="en-US" sz="955" dirty="0"/>
              <a:t>Local Consultations  </a:t>
            </a:r>
          </a:p>
        </p:txBody>
      </p:sp>
      <p:sp>
        <p:nvSpPr>
          <p:cNvPr id="21" name="TextBox 20"/>
          <p:cNvSpPr txBox="1"/>
          <p:nvPr/>
        </p:nvSpPr>
        <p:spPr>
          <a:xfrm>
            <a:off x="4009626" y="3639493"/>
            <a:ext cx="632423" cy="293927"/>
          </a:xfrm>
          <a:prstGeom prst="wedgeRectCallout">
            <a:avLst/>
          </a:prstGeom>
        </p:spPr>
        <p:style>
          <a:lnRef idx="1">
            <a:schemeClr val="accent6"/>
          </a:lnRef>
          <a:fillRef idx="2">
            <a:schemeClr val="accent6"/>
          </a:fillRef>
          <a:effectRef idx="1">
            <a:schemeClr val="accent6"/>
          </a:effectRef>
          <a:fontRef idx="minor">
            <a:schemeClr val="dk1"/>
          </a:fontRef>
        </p:style>
        <p:txBody>
          <a:bodyPr wrap="square" lIns="0" tIns="0" rIns="0" bIns="0" rtlCol="0" anchor="ctr">
            <a:spAutoFit/>
          </a:bodyPr>
          <a:lstStyle/>
          <a:p>
            <a:pPr algn="ctr"/>
            <a:r>
              <a:rPr lang="en-US" sz="955" dirty="0"/>
              <a:t>12/25 Christmas</a:t>
            </a:r>
          </a:p>
        </p:txBody>
      </p:sp>
      <p:sp>
        <p:nvSpPr>
          <p:cNvPr id="22" name="TextBox 21"/>
          <p:cNvSpPr txBox="1"/>
          <p:nvPr/>
        </p:nvSpPr>
        <p:spPr>
          <a:xfrm>
            <a:off x="7724775" y="3663229"/>
            <a:ext cx="397452" cy="293927"/>
          </a:xfrm>
          <a:prstGeom prst="wedgeRectCallout">
            <a:avLst>
              <a:gd name="adj1" fmla="val 23015"/>
              <a:gd name="adj2" fmla="val 65820"/>
            </a:avLst>
          </a:prstGeom>
        </p:spPr>
        <p:style>
          <a:lnRef idx="1">
            <a:schemeClr val="accent6"/>
          </a:lnRef>
          <a:fillRef idx="2">
            <a:schemeClr val="accent6"/>
          </a:fillRef>
          <a:effectRef idx="1">
            <a:schemeClr val="accent6"/>
          </a:effectRef>
          <a:fontRef idx="minor">
            <a:schemeClr val="dk1"/>
          </a:fontRef>
        </p:style>
        <p:txBody>
          <a:bodyPr wrap="square" lIns="0" tIns="0" rIns="0" bIns="0" rtlCol="0" anchor="ctr">
            <a:spAutoFit/>
          </a:bodyPr>
          <a:lstStyle/>
          <a:p>
            <a:pPr algn="ctr"/>
            <a:r>
              <a:rPr lang="en-US" sz="955" dirty="0"/>
              <a:t>4/17  </a:t>
            </a:r>
          </a:p>
          <a:p>
            <a:pPr algn="ctr"/>
            <a:r>
              <a:rPr lang="en-US" sz="955" dirty="0"/>
              <a:t>Easter  </a:t>
            </a:r>
          </a:p>
        </p:txBody>
      </p:sp>
      <p:sp>
        <p:nvSpPr>
          <p:cNvPr id="24" name="TextBox 23"/>
          <p:cNvSpPr txBox="1"/>
          <p:nvPr/>
        </p:nvSpPr>
        <p:spPr>
          <a:xfrm>
            <a:off x="10096500" y="3507934"/>
            <a:ext cx="760836" cy="440890"/>
          </a:xfrm>
          <a:prstGeom prst="wedgeRectCallout">
            <a:avLst>
              <a:gd name="adj1" fmla="val -21315"/>
              <a:gd name="adj2" fmla="val 61182"/>
            </a:avLst>
          </a:prstGeom>
        </p:spPr>
        <p:style>
          <a:lnRef idx="1">
            <a:schemeClr val="accent6"/>
          </a:lnRef>
          <a:fillRef idx="2">
            <a:schemeClr val="accent6"/>
          </a:fillRef>
          <a:effectRef idx="1">
            <a:schemeClr val="accent6"/>
          </a:effectRef>
          <a:fontRef idx="minor">
            <a:schemeClr val="dk1"/>
          </a:fontRef>
        </p:style>
        <p:txBody>
          <a:bodyPr wrap="square" lIns="0" tIns="0" rIns="0" bIns="0" rtlCol="0" anchor="ctr">
            <a:spAutoFit/>
          </a:bodyPr>
          <a:lstStyle/>
          <a:p>
            <a:pPr algn="ctr"/>
            <a:r>
              <a:rPr lang="en-US" sz="955" dirty="0"/>
              <a:t>6/17-18 Eucharistic Congress</a:t>
            </a:r>
          </a:p>
        </p:txBody>
      </p:sp>
      <p:sp>
        <p:nvSpPr>
          <p:cNvPr id="25" name="TextBox 24"/>
          <p:cNvSpPr txBox="1"/>
          <p:nvPr/>
        </p:nvSpPr>
        <p:spPr>
          <a:xfrm>
            <a:off x="6147955" y="3658269"/>
            <a:ext cx="681500" cy="293927"/>
          </a:xfrm>
          <a:prstGeom prst="wedgeRectCallout">
            <a:avLst>
              <a:gd name="adj1" fmla="val 23015"/>
              <a:gd name="adj2" fmla="val 65820"/>
            </a:avLst>
          </a:prstGeom>
        </p:spPr>
        <p:style>
          <a:lnRef idx="1">
            <a:schemeClr val="accent6"/>
          </a:lnRef>
          <a:fillRef idx="2">
            <a:schemeClr val="accent6"/>
          </a:fillRef>
          <a:effectRef idx="1">
            <a:schemeClr val="accent6"/>
          </a:effectRef>
          <a:fontRef idx="minor">
            <a:schemeClr val="dk1"/>
          </a:fontRef>
        </p:style>
        <p:txBody>
          <a:bodyPr wrap="square" lIns="0" tIns="0" rIns="0" bIns="0" rtlCol="0" anchor="ctr">
            <a:spAutoFit/>
          </a:bodyPr>
          <a:lstStyle/>
          <a:p>
            <a:pPr algn="ctr"/>
            <a:r>
              <a:rPr lang="en-US" sz="955" dirty="0"/>
              <a:t>3/2 Ash Wednesday</a:t>
            </a:r>
          </a:p>
        </p:txBody>
      </p:sp>
      <p:sp>
        <p:nvSpPr>
          <p:cNvPr id="23" name="TextBox 22"/>
          <p:cNvSpPr txBox="1"/>
          <p:nvPr/>
        </p:nvSpPr>
        <p:spPr>
          <a:xfrm>
            <a:off x="9469256" y="3663750"/>
            <a:ext cx="575290" cy="293927"/>
          </a:xfrm>
          <a:prstGeom prst="wedgeRectCallout">
            <a:avLst>
              <a:gd name="adj1" fmla="val 23015"/>
              <a:gd name="adj2" fmla="val 65820"/>
            </a:avLst>
          </a:prstGeom>
        </p:spPr>
        <p:style>
          <a:lnRef idx="1">
            <a:schemeClr val="accent6"/>
          </a:lnRef>
          <a:fillRef idx="2">
            <a:schemeClr val="accent6"/>
          </a:fillRef>
          <a:effectRef idx="1">
            <a:schemeClr val="accent6"/>
          </a:effectRef>
          <a:fontRef idx="minor">
            <a:schemeClr val="dk1"/>
          </a:fontRef>
        </p:style>
        <p:txBody>
          <a:bodyPr wrap="square" lIns="0" tIns="0" rIns="0" bIns="0" rtlCol="0" anchor="ctr">
            <a:spAutoFit/>
          </a:bodyPr>
          <a:lstStyle/>
          <a:p>
            <a:pPr algn="ctr"/>
            <a:r>
              <a:rPr lang="en-US" sz="955" dirty="0"/>
              <a:t>6/5  </a:t>
            </a:r>
          </a:p>
          <a:p>
            <a:pPr algn="ctr"/>
            <a:r>
              <a:rPr lang="en-US" sz="955" dirty="0"/>
              <a:t>Pentecost</a:t>
            </a:r>
          </a:p>
        </p:txBody>
      </p:sp>
    </p:spTree>
    <p:extLst>
      <p:ext uri="{BB962C8B-B14F-4D97-AF65-F5344CB8AC3E}">
        <p14:creationId xmlns:p14="http://schemas.microsoft.com/office/powerpoint/2010/main" val="33035622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546" y="241661"/>
            <a:ext cx="9141402" cy="1005249"/>
          </a:xfrm>
        </p:spPr>
        <p:txBody>
          <a:bodyPr>
            <a:normAutofit fontScale="90000"/>
          </a:bodyPr>
          <a:lstStyle/>
          <a:p>
            <a:r>
              <a:rPr lang="en-US" dirty="0" smtClean="0"/>
              <a:t>Consultation Process – Local Level</a:t>
            </a:r>
            <a:endParaRPr lang="en-US" dirty="0"/>
          </a:p>
        </p:txBody>
      </p:sp>
      <p:sp>
        <p:nvSpPr>
          <p:cNvPr id="3" name="Content Placeholder 2"/>
          <p:cNvSpPr>
            <a:spLocks noGrp="1"/>
          </p:cNvSpPr>
          <p:nvPr>
            <p:ph idx="1"/>
          </p:nvPr>
        </p:nvSpPr>
        <p:spPr>
          <a:xfrm>
            <a:off x="900545" y="1246909"/>
            <a:ext cx="10338955" cy="4883727"/>
          </a:xfrm>
        </p:spPr>
        <p:txBody>
          <a:bodyPr>
            <a:normAutofit fontScale="92500"/>
          </a:bodyPr>
          <a:lstStyle/>
          <a:p>
            <a:r>
              <a:rPr lang="en-US" dirty="0" smtClean="0"/>
              <a:t>Local Group Consultation </a:t>
            </a:r>
            <a:endParaRPr lang="en-US" dirty="0"/>
          </a:p>
          <a:p>
            <a:pPr lvl="1"/>
            <a:r>
              <a:rPr lang="en-US" dirty="0" smtClean="0"/>
              <a:t> Local Groups or entities include:</a:t>
            </a:r>
          </a:p>
          <a:p>
            <a:pPr lvl="2"/>
            <a:r>
              <a:rPr lang="en-US" dirty="0" smtClean="0"/>
              <a:t>Parishes/Missions </a:t>
            </a:r>
          </a:p>
          <a:p>
            <a:pPr lvl="2"/>
            <a:r>
              <a:rPr lang="en-US" dirty="0" smtClean="0"/>
              <a:t>Catholic Schools</a:t>
            </a:r>
            <a:endParaRPr lang="en-US" dirty="0"/>
          </a:p>
          <a:p>
            <a:pPr lvl="2"/>
            <a:r>
              <a:rPr lang="en-US" dirty="0"/>
              <a:t>Campus Ministries</a:t>
            </a:r>
          </a:p>
          <a:p>
            <a:pPr lvl="2"/>
            <a:r>
              <a:rPr lang="en-US" dirty="0"/>
              <a:t>Outreach Members’ Ministries &amp; Organizations  </a:t>
            </a:r>
          </a:p>
          <a:p>
            <a:pPr lvl="2"/>
            <a:r>
              <a:rPr lang="en-US" dirty="0"/>
              <a:t>Open Invitation to groups that reach beyond one parish/school/entity</a:t>
            </a:r>
          </a:p>
          <a:p>
            <a:pPr lvl="1"/>
            <a:r>
              <a:rPr lang="en-US" dirty="0" smtClean="0"/>
              <a:t>Toolkit </a:t>
            </a:r>
            <a:r>
              <a:rPr lang="en-US" dirty="0"/>
              <a:t>providing detailed options and guides for discerning local </a:t>
            </a:r>
            <a:r>
              <a:rPr lang="en-US" dirty="0" smtClean="0"/>
              <a:t>process</a:t>
            </a:r>
          </a:p>
          <a:p>
            <a:pPr lvl="2"/>
            <a:r>
              <a:rPr lang="en-US" dirty="0" smtClean="0"/>
              <a:t>Recommended Method – Local Prayer &amp; Listening Sessions that are adaptable based on local needs/circumstances</a:t>
            </a:r>
          </a:p>
          <a:p>
            <a:pPr lvl="2"/>
            <a:r>
              <a:rPr lang="en-US" dirty="0" smtClean="0"/>
              <a:t>English, Spanish, Vietnamese, &amp; French/Creole available soon</a:t>
            </a:r>
            <a:endParaRPr lang="en-US" dirty="0"/>
          </a:p>
          <a:p>
            <a:pPr lvl="1"/>
            <a:r>
              <a:rPr lang="en-US" dirty="0" smtClean="0"/>
              <a:t>Single </a:t>
            </a:r>
            <a:r>
              <a:rPr lang="en-US" dirty="0"/>
              <a:t>2-3 page report per entity/channel</a:t>
            </a:r>
          </a:p>
          <a:p>
            <a:r>
              <a:rPr lang="en-US" dirty="0" smtClean="0"/>
              <a:t>Online Survey – open to all, complement to listening sessions</a:t>
            </a:r>
            <a:endParaRPr lang="en-US" dirty="0"/>
          </a:p>
        </p:txBody>
      </p:sp>
      <p:sp>
        <p:nvSpPr>
          <p:cNvPr id="4" name="Slide Number Placeholder 3"/>
          <p:cNvSpPr>
            <a:spLocks noGrp="1"/>
          </p:cNvSpPr>
          <p:nvPr>
            <p:ph type="sldNum" sz="quarter" idx="12"/>
          </p:nvPr>
        </p:nvSpPr>
        <p:spPr/>
        <p:txBody>
          <a:bodyPr/>
          <a:lstStyle/>
          <a:p>
            <a:fld id="{3A6096FC-87B1-4C1D-B6BD-9EE4D8CE6FF3}" type="slidenum">
              <a:rPr lang="en-US" smtClean="0"/>
              <a:pPr/>
              <a:t>16</a:t>
            </a:fld>
            <a:endParaRPr lang="en-US" dirty="0"/>
          </a:p>
        </p:txBody>
      </p:sp>
    </p:spTree>
    <p:extLst>
      <p:ext uri="{BB962C8B-B14F-4D97-AF65-F5344CB8AC3E}">
        <p14:creationId xmlns:p14="http://schemas.microsoft.com/office/powerpoint/2010/main" val="18784024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82" dirty="0"/>
              <a:t>Suggested Synod Questions for Local </a:t>
            </a:r>
            <a:br>
              <a:rPr lang="en-US" sz="3682" dirty="0"/>
            </a:br>
            <a:r>
              <a:rPr lang="en-US" sz="3682" dirty="0"/>
              <a:t>Prayer &amp; Listening Sessions</a:t>
            </a:r>
          </a:p>
        </p:txBody>
      </p:sp>
      <p:sp>
        <p:nvSpPr>
          <p:cNvPr id="3" name="Content Placeholder 2"/>
          <p:cNvSpPr>
            <a:spLocks noGrp="1"/>
          </p:cNvSpPr>
          <p:nvPr>
            <p:ph idx="1"/>
          </p:nvPr>
        </p:nvSpPr>
        <p:spPr>
          <a:xfrm>
            <a:off x="1525299" y="1870363"/>
            <a:ext cx="9141402" cy="4143520"/>
          </a:xfrm>
        </p:spPr>
        <p:txBody>
          <a:bodyPr>
            <a:normAutofit lnSpcReduction="10000"/>
          </a:bodyPr>
          <a:lstStyle/>
          <a:p>
            <a:r>
              <a:rPr lang="en-US" dirty="0"/>
              <a:t>The Fundamental Question </a:t>
            </a:r>
          </a:p>
          <a:p>
            <a:r>
              <a:rPr lang="en-US" dirty="0"/>
              <a:t>Key Themes and Supporting Questions </a:t>
            </a:r>
          </a:p>
          <a:p>
            <a:pPr lvl="1"/>
            <a:r>
              <a:rPr lang="en-US" dirty="0"/>
              <a:t>Listening &amp; Discernment</a:t>
            </a:r>
          </a:p>
          <a:p>
            <a:pPr lvl="1"/>
            <a:r>
              <a:rPr lang="en-US" dirty="0"/>
              <a:t>Co-Responsibility &amp; Participation</a:t>
            </a:r>
          </a:p>
          <a:p>
            <a:pPr lvl="1"/>
            <a:r>
              <a:rPr lang="en-US" dirty="0"/>
              <a:t>Prayer </a:t>
            </a:r>
            <a:r>
              <a:rPr lang="en-US" dirty="0" smtClean="0"/>
              <a:t>&amp; </a:t>
            </a:r>
            <a:r>
              <a:rPr lang="en-US" dirty="0"/>
              <a:t>Celebration</a:t>
            </a:r>
          </a:p>
          <a:p>
            <a:r>
              <a:rPr lang="en-US" dirty="0"/>
              <a:t>Open ended: Listening to the Holy Spirit for primary </a:t>
            </a:r>
            <a:r>
              <a:rPr lang="en-US" dirty="0" smtClean="0"/>
              <a:t>takeaway</a:t>
            </a:r>
            <a:endParaRPr lang="en-US" dirty="0"/>
          </a:p>
          <a:p>
            <a:endParaRPr lang="en-US" dirty="0" smtClean="0"/>
          </a:p>
          <a:p>
            <a:pPr marL="0" indent="0" algn="ctr">
              <a:buNone/>
            </a:pPr>
            <a:r>
              <a:rPr lang="en-US" i="1" dirty="0" smtClean="0"/>
              <a:t>Flexible option to substitute questions and themes based on community circumstances.</a:t>
            </a:r>
            <a:endParaRPr lang="en-US" i="1" dirty="0"/>
          </a:p>
        </p:txBody>
      </p:sp>
      <p:sp>
        <p:nvSpPr>
          <p:cNvPr id="4" name="Slide Number Placeholder 3"/>
          <p:cNvSpPr>
            <a:spLocks noGrp="1"/>
          </p:cNvSpPr>
          <p:nvPr>
            <p:ph type="sldNum" sz="quarter" idx="12"/>
          </p:nvPr>
        </p:nvSpPr>
        <p:spPr/>
        <p:txBody>
          <a:bodyPr/>
          <a:lstStyle/>
          <a:p>
            <a:fld id="{3A6096FC-87B1-4C1D-B6BD-9EE4D8CE6FF3}" type="slidenum">
              <a:rPr lang="en-US" smtClean="0"/>
              <a:t>17</a:t>
            </a:fld>
            <a:endParaRPr lang="en-US" dirty="0"/>
          </a:p>
        </p:txBody>
      </p:sp>
    </p:spTree>
    <p:extLst>
      <p:ext uri="{BB962C8B-B14F-4D97-AF65-F5344CB8AC3E}">
        <p14:creationId xmlns:p14="http://schemas.microsoft.com/office/powerpoint/2010/main" val="2491026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Consultation Process – </a:t>
            </a:r>
            <a:r>
              <a:rPr lang="en-US" dirty="0" smtClean="0"/>
              <a:t>Regiona</a:t>
            </a:r>
            <a:r>
              <a:rPr lang="en-US" dirty="0"/>
              <a:t>l</a:t>
            </a:r>
            <a:r>
              <a:rPr lang="en-US" dirty="0" smtClean="0"/>
              <a:t> </a:t>
            </a:r>
            <a:r>
              <a:rPr lang="en-US" dirty="0"/>
              <a:t>Level</a:t>
            </a:r>
          </a:p>
        </p:txBody>
      </p:sp>
      <p:sp>
        <p:nvSpPr>
          <p:cNvPr id="3" name="Content Placeholder 2"/>
          <p:cNvSpPr>
            <a:spLocks noGrp="1"/>
          </p:cNvSpPr>
          <p:nvPr>
            <p:ph idx="1"/>
          </p:nvPr>
        </p:nvSpPr>
        <p:spPr/>
        <p:txBody>
          <a:bodyPr>
            <a:normAutofit fontScale="92500" lnSpcReduction="20000"/>
          </a:bodyPr>
          <a:lstStyle/>
          <a:p>
            <a:r>
              <a:rPr lang="en-US" dirty="0"/>
              <a:t>Regional Prayer &amp; Listening Sessions </a:t>
            </a:r>
          </a:p>
          <a:p>
            <a:pPr lvl="1"/>
            <a:r>
              <a:rPr lang="en-US" dirty="0" smtClean="0"/>
              <a:t>In-person for two hours</a:t>
            </a:r>
            <a:endParaRPr lang="en-US" dirty="0"/>
          </a:p>
          <a:p>
            <a:pPr lvl="1"/>
            <a:r>
              <a:rPr lang="en-US" dirty="0"/>
              <a:t>10 </a:t>
            </a:r>
            <a:r>
              <a:rPr lang="en-US" dirty="0" smtClean="0"/>
              <a:t>Deanery– </a:t>
            </a:r>
          </a:p>
          <a:p>
            <a:pPr lvl="2"/>
            <a:r>
              <a:rPr lang="en-US" dirty="0" smtClean="0"/>
              <a:t>1-2 representatives from each parish</a:t>
            </a:r>
          </a:p>
          <a:p>
            <a:pPr lvl="2"/>
            <a:r>
              <a:rPr lang="en-US" dirty="0" smtClean="0"/>
              <a:t>1-2 representatives from Campus Ministries, Catholic Schools, Outreach Member Organizations</a:t>
            </a:r>
          </a:p>
          <a:p>
            <a:pPr lvl="2"/>
            <a:r>
              <a:rPr lang="en-US" dirty="0" smtClean="0"/>
              <a:t>Inviting other participants as well</a:t>
            </a:r>
            <a:endParaRPr lang="en-US" dirty="0" smtClean="0">
              <a:solidFill>
                <a:srgbClr val="FF0000"/>
              </a:solidFill>
            </a:endParaRPr>
          </a:p>
          <a:p>
            <a:pPr lvl="1"/>
            <a:r>
              <a:rPr lang="en-US" dirty="0" smtClean="0"/>
              <a:t>3-4 target audience: </a:t>
            </a:r>
          </a:p>
          <a:p>
            <a:pPr lvl="2"/>
            <a:r>
              <a:rPr lang="en-US" dirty="0" smtClean="0"/>
              <a:t>Deacons/Religious</a:t>
            </a:r>
          </a:p>
          <a:p>
            <a:pPr lvl="2"/>
            <a:r>
              <a:rPr lang="en-US" dirty="0" smtClean="0"/>
              <a:t>Priests (1 or 2 options)</a:t>
            </a:r>
          </a:p>
          <a:p>
            <a:pPr lvl="2"/>
            <a:r>
              <a:rPr lang="en-US" dirty="0" smtClean="0"/>
              <a:t>Chancery Staff</a:t>
            </a:r>
          </a:p>
          <a:p>
            <a:pPr lvl="1"/>
            <a:r>
              <a:rPr lang="en-US" dirty="0" smtClean="0"/>
              <a:t>Agenda and Questions TBD</a:t>
            </a:r>
          </a:p>
          <a:p>
            <a:pPr lvl="1"/>
            <a:r>
              <a:rPr lang="en-US" dirty="0" smtClean="0"/>
              <a:t>Professional </a:t>
            </a:r>
            <a:r>
              <a:rPr lang="en-US" dirty="0"/>
              <a:t>facilitators </a:t>
            </a:r>
            <a:r>
              <a:rPr lang="en-US" dirty="0" smtClean="0"/>
              <a:t>- reaching </a:t>
            </a:r>
            <a:r>
              <a:rPr lang="en-US" dirty="0"/>
              <a:t>out through Deacons </a:t>
            </a:r>
            <a:r>
              <a:rPr lang="en-US" dirty="0" smtClean="0"/>
              <a:t>to start</a:t>
            </a:r>
            <a:endParaRPr lang="en-US" dirty="0"/>
          </a:p>
          <a:p>
            <a:pPr lvl="1"/>
            <a:r>
              <a:rPr lang="en-US" dirty="0"/>
              <a:t>Archbishop Hartmayer </a:t>
            </a:r>
            <a:r>
              <a:rPr lang="en-US" dirty="0" smtClean="0"/>
              <a:t>plans to participate in all sessions</a:t>
            </a:r>
            <a:endParaRPr lang="en-US" dirty="0"/>
          </a:p>
          <a:p>
            <a:endParaRPr lang="en-US" dirty="0"/>
          </a:p>
        </p:txBody>
      </p:sp>
      <p:sp>
        <p:nvSpPr>
          <p:cNvPr id="4" name="Slide Number Placeholder 3"/>
          <p:cNvSpPr>
            <a:spLocks noGrp="1"/>
          </p:cNvSpPr>
          <p:nvPr>
            <p:ph type="sldNum" sz="quarter" idx="12"/>
          </p:nvPr>
        </p:nvSpPr>
        <p:spPr/>
        <p:txBody>
          <a:bodyPr/>
          <a:lstStyle/>
          <a:p>
            <a:fld id="{3A6096FC-87B1-4C1D-B6BD-9EE4D8CE6FF3}" type="slidenum">
              <a:rPr lang="en-US" smtClean="0"/>
              <a:t>18</a:t>
            </a:fld>
            <a:endParaRPr lang="en-US" dirty="0"/>
          </a:p>
        </p:txBody>
      </p:sp>
    </p:spTree>
    <p:extLst>
      <p:ext uri="{BB962C8B-B14F-4D97-AF65-F5344CB8AC3E}">
        <p14:creationId xmlns:p14="http://schemas.microsoft.com/office/powerpoint/2010/main" val="9646773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Pastors/Priests</a:t>
            </a:r>
            <a:endParaRPr lang="en-US" dirty="0"/>
          </a:p>
        </p:txBody>
      </p:sp>
      <p:sp>
        <p:nvSpPr>
          <p:cNvPr id="3" name="Content Placeholder 2"/>
          <p:cNvSpPr>
            <a:spLocks noGrp="1"/>
          </p:cNvSpPr>
          <p:nvPr>
            <p:ph idx="1"/>
          </p:nvPr>
        </p:nvSpPr>
        <p:spPr/>
        <p:txBody>
          <a:bodyPr>
            <a:normAutofit/>
          </a:bodyPr>
          <a:lstStyle/>
          <a:p>
            <a:r>
              <a:rPr lang="en-US" dirty="0"/>
              <a:t>Toolkit will be available </a:t>
            </a:r>
            <a:r>
              <a:rPr lang="en-US" dirty="0" smtClean="0"/>
              <a:t>by </a:t>
            </a:r>
            <a:r>
              <a:rPr lang="en-US" dirty="0" smtClean="0"/>
              <a:t>mid-December</a:t>
            </a:r>
            <a:endParaRPr lang="en-US" dirty="0"/>
          </a:p>
          <a:p>
            <a:r>
              <a:rPr lang="en-US" dirty="0" smtClean="0"/>
              <a:t>Lead </a:t>
            </a:r>
            <a:r>
              <a:rPr lang="en-US" dirty="0"/>
              <a:t>community in preparation through preaching, catechesis &amp; prayer starting now </a:t>
            </a:r>
          </a:p>
          <a:p>
            <a:r>
              <a:rPr lang="en-US" dirty="0" smtClean="0"/>
              <a:t>Discern </a:t>
            </a:r>
            <a:r>
              <a:rPr lang="en-US" dirty="0"/>
              <a:t>&amp; lead community consultation process in your parish/ministry/office </a:t>
            </a:r>
            <a:r>
              <a:rPr lang="en-US" dirty="0" smtClean="0"/>
              <a:t>between 11/28 &amp; 3/31</a:t>
            </a:r>
            <a:endParaRPr lang="en-US" dirty="0"/>
          </a:p>
          <a:p>
            <a:pPr lvl="1"/>
            <a:r>
              <a:rPr lang="en-US" dirty="0" smtClean="0"/>
              <a:t>Local </a:t>
            </a:r>
            <a:r>
              <a:rPr lang="en-US" dirty="0"/>
              <a:t>prayer &amp; listening sessions to answer synod questions</a:t>
            </a:r>
          </a:p>
          <a:p>
            <a:pPr lvl="1"/>
            <a:r>
              <a:rPr lang="en-US" dirty="0" smtClean="0"/>
              <a:t>Send </a:t>
            </a:r>
            <a:r>
              <a:rPr lang="en-US" dirty="0"/>
              <a:t>1-2 representatives to attend a Regional Listening Session</a:t>
            </a:r>
          </a:p>
          <a:p>
            <a:pPr lvl="1"/>
            <a:r>
              <a:rPr lang="en-US" dirty="0" smtClean="0"/>
              <a:t>Submit </a:t>
            </a:r>
            <a:r>
              <a:rPr lang="en-US" dirty="0"/>
              <a:t>single “Local Report” per community by March </a:t>
            </a:r>
            <a:r>
              <a:rPr lang="en-US" dirty="0" smtClean="0"/>
              <a:t>31 </a:t>
            </a:r>
            <a:endParaRPr lang="en-US" dirty="0"/>
          </a:p>
          <a:p>
            <a:r>
              <a:rPr lang="en-US" dirty="0" smtClean="0"/>
              <a:t>Invited </a:t>
            </a:r>
            <a:r>
              <a:rPr lang="en-US" dirty="0"/>
              <a:t>to attend </a:t>
            </a:r>
            <a:r>
              <a:rPr lang="en-US" dirty="0" smtClean="0"/>
              <a:t>a </a:t>
            </a:r>
            <a:r>
              <a:rPr lang="en-US" dirty="0"/>
              <a:t>Priest Listening Session (Date TBD)</a:t>
            </a:r>
          </a:p>
        </p:txBody>
      </p:sp>
    </p:spTree>
    <p:extLst>
      <p:ext uri="{BB962C8B-B14F-4D97-AF65-F5344CB8AC3E}">
        <p14:creationId xmlns:p14="http://schemas.microsoft.com/office/powerpoint/2010/main" val="42870311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A6096FC-87B1-4C1D-B6BD-9EE4D8CE6FF3}" type="slidenum">
              <a:rPr lang="en-US" smtClean="0"/>
              <a:pPr/>
              <a:t>2</a:t>
            </a:fld>
            <a:endParaRPr lang="en-US" dirty="0"/>
          </a:p>
        </p:txBody>
      </p:sp>
      <p:pic>
        <p:nvPicPr>
          <p:cNvPr id="5" name="Picture 4"/>
          <p:cNvPicPr>
            <a:picLocks noChangeAspect="1"/>
          </p:cNvPicPr>
          <p:nvPr/>
        </p:nvPicPr>
        <p:blipFill rotWithShape="1">
          <a:blip r:embed="rId2"/>
          <a:srcRect l="1135" t="4867" r="2315" b="17645"/>
          <a:stretch/>
        </p:blipFill>
        <p:spPr>
          <a:xfrm>
            <a:off x="3706091" y="207819"/>
            <a:ext cx="4879831" cy="5798387"/>
          </a:xfrm>
          <a:prstGeom prst="rect">
            <a:avLst/>
          </a:prstGeom>
        </p:spPr>
      </p:pic>
    </p:spTree>
    <p:extLst>
      <p:ext uri="{BB962C8B-B14F-4D97-AF65-F5344CB8AC3E}">
        <p14:creationId xmlns:p14="http://schemas.microsoft.com/office/powerpoint/2010/main" val="4491217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Toolkit</a:t>
            </a:r>
            <a:endParaRPr lang="en-US" dirty="0"/>
          </a:p>
        </p:txBody>
      </p:sp>
      <p:sp>
        <p:nvSpPr>
          <p:cNvPr id="3" name="Content Placeholder 2"/>
          <p:cNvSpPr>
            <a:spLocks noGrp="1"/>
          </p:cNvSpPr>
          <p:nvPr>
            <p:ph idx="1"/>
          </p:nvPr>
        </p:nvSpPr>
        <p:spPr/>
        <p:txBody>
          <a:bodyPr>
            <a:normAutofit lnSpcReduction="10000"/>
          </a:bodyPr>
          <a:lstStyle/>
          <a:p>
            <a:r>
              <a:rPr lang="en-US" dirty="0" smtClean="0"/>
              <a:t>Homily Helps and Prayers of the Faithful</a:t>
            </a:r>
          </a:p>
          <a:p>
            <a:r>
              <a:rPr lang="en-US" dirty="0" smtClean="0"/>
              <a:t>Prayer &amp; Listening Sessions</a:t>
            </a:r>
          </a:p>
          <a:p>
            <a:pPr lvl="1"/>
            <a:r>
              <a:rPr lang="en-US" dirty="0"/>
              <a:t>Adaptable and flexible to your local context</a:t>
            </a:r>
          </a:p>
          <a:p>
            <a:pPr lvl="1"/>
            <a:r>
              <a:rPr lang="en-US" dirty="0"/>
              <a:t>Checklists to plan sessions</a:t>
            </a:r>
          </a:p>
          <a:p>
            <a:pPr lvl="1"/>
            <a:r>
              <a:rPr lang="en-US" dirty="0" smtClean="0"/>
              <a:t>Facilitator’s Guides with full scripts for two Prayer &amp; Listening Session formats</a:t>
            </a:r>
          </a:p>
          <a:p>
            <a:pPr lvl="1"/>
            <a:r>
              <a:rPr lang="en-US" dirty="0"/>
              <a:t>Preselected Questions that can be substituted for any topics that work for your </a:t>
            </a:r>
            <a:r>
              <a:rPr lang="en-US" dirty="0" smtClean="0"/>
              <a:t>community</a:t>
            </a:r>
          </a:p>
          <a:p>
            <a:pPr lvl="1"/>
            <a:r>
              <a:rPr lang="en-US" dirty="0"/>
              <a:t>Participant’s Guides to help set </a:t>
            </a:r>
            <a:r>
              <a:rPr lang="en-US" dirty="0" smtClean="0"/>
              <a:t>expectations</a:t>
            </a:r>
            <a:endParaRPr lang="en-US" dirty="0"/>
          </a:p>
          <a:p>
            <a:r>
              <a:rPr lang="en-US" dirty="0" smtClean="0"/>
              <a:t>English, Spanish, Vietnamese, and French Creole will be released after Thanksgiving: archatl.com/synod </a:t>
            </a:r>
            <a:endParaRPr lang="en-US" dirty="0"/>
          </a:p>
        </p:txBody>
      </p:sp>
    </p:spTree>
    <p:extLst>
      <p:ext uri="{BB962C8B-B14F-4D97-AF65-F5344CB8AC3E}">
        <p14:creationId xmlns:p14="http://schemas.microsoft.com/office/powerpoint/2010/main" val="34328702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04457" y="4855420"/>
            <a:ext cx="6226629" cy="584775"/>
          </a:xfrm>
          <a:prstGeom prst="rect">
            <a:avLst/>
          </a:prstGeom>
        </p:spPr>
        <p:txBody>
          <a:bodyPr wrap="square">
            <a:spAutoFit/>
          </a:bodyPr>
          <a:lstStyle/>
          <a:p>
            <a:pPr algn="ctr"/>
            <a:r>
              <a:rPr lang="en-US" sz="3200" dirty="0"/>
              <a:t>https://archatl.com/synod/</a:t>
            </a:r>
          </a:p>
        </p:txBody>
      </p:sp>
      <p:pic>
        <p:nvPicPr>
          <p:cNvPr id="1026" name="Picture 2" descr="Syno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5651" y="691180"/>
            <a:ext cx="4164240" cy="41642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3814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for today</a:t>
            </a:r>
            <a:endParaRPr lang="en-US" dirty="0"/>
          </a:p>
        </p:txBody>
      </p:sp>
      <p:sp>
        <p:nvSpPr>
          <p:cNvPr id="3" name="Content Placeholder 2"/>
          <p:cNvSpPr>
            <a:spLocks noGrp="1"/>
          </p:cNvSpPr>
          <p:nvPr>
            <p:ph idx="1"/>
          </p:nvPr>
        </p:nvSpPr>
        <p:spPr/>
        <p:txBody>
          <a:bodyPr>
            <a:normAutofit/>
          </a:bodyPr>
          <a:lstStyle/>
          <a:p>
            <a:r>
              <a:rPr lang="en-US" sz="4400" dirty="0" smtClean="0"/>
              <a:t>Background on Global Synod</a:t>
            </a:r>
          </a:p>
          <a:p>
            <a:r>
              <a:rPr lang="en-US" sz="4400" dirty="0" smtClean="0"/>
              <a:t>Process here in the Archdiocese of Atlanta</a:t>
            </a:r>
            <a:endParaRPr lang="en-US" sz="4400" dirty="0"/>
          </a:p>
        </p:txBody>
      </p:sp>
      <p:sp>
        <p:nvSpPr>
          <p:cNvPr id="4" name="Slide Number Placeholder 3"/>
          <p:cNvSpPr>
            <a:spLocks noGrp="1"/>
          </p:cNvSpPr>
          <p:nvPr>
            <p:ph type="sldNum" sz="quarter" idx="12"/>
          </p:nvPr>
        </p:nvSpPr>
        <p:spPr/>
        <p:txBody>
          <a:bodyPr/>
          <a:lstStyle/>
          <a:p>
            <a:fld id="{3A6096FC-87B1-4C1D-B6BD-9EE4D8CE6FF3}" type="slidenum">
              <a:rPr lang="en-US" smtClean="0"/>
              <a:pPr/>
              <a:t>3</a:t>
            </a:fld>
            <a:endParaRPr lang="en-US" dirty="0"/>
          </a:p>
        </p:txBody>
      </p:sp>
    </p:spTree>
    <p:extLst>
      <p:ext uri="{BB962C8B-B14F-4D97-AF65-F5344CB8AC3E}">
        <p14:creationId xmlns:p14="http://schemas.microsoft.com/office/powerpoint/2010/main" val="17244415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33115"/>
            <a:ext cx="10515600" cy="1325563"/>
          </a:xfrm>
        </p:spPr>
        <p:txBody>
          <a:bodyPr>
            <a:normAutofit fontScale="90000"/>
          </a:bodyPr>
          <a:lstStyle/>
          <a:p>
            <a:pPr algn="ctr"/>
            <a:r>
              <a:rPr lang="en-US" sz="6700" b="1" dirty="0" smtClean="0"/>
              <a:t>The Synod on </a:t>
            </a:r>
            <a:r>
              <a:rPr lang="en-US" sz="6700" b="1" dirty="0" err="1" smtClean="0"/>
              <a:t>Synodality</a:t>
            </a:r>
            <a:r>
              <a:rPr lang="en-US" sz="6700" b="1" dirty="0" smtClean="0"/>
              <a:t/>
            </a:r>
            <a:br>
              <a:rPr lang="en-US" sz="6700" b="1" dirty="0" smtClean="0"/>
            </a:br>
            <a:r>
              <a:rPr lang="en-US" sz="6700" b="1" dirty="0" smtClean="0"/>
              <a:t/>
            </a:r>
            <a:br>
              <a:rPr lang="en-US" sz="6700" b="1" dirty="0" smtClean="0"/>
            </a:br>
            <a:r>
              <a:rPr lang="en-US" b="1" dirty="0" smtClean="0"/>
              <a:t>Brief Background</a:t>
            </a:r>
            <a:endParaRPr lang="en-US" b="1" dirty="0"/>
          </a:p>
        </p:txBody>
      </p:sp>
    </p:spTree>
    <p:extLst>
      <p:ext uri="{BB962C8B-B14F-4D97-AF65-F5344CB8AC3E}">
        <p14:creationId xmlns:p14="http://schemas.microsoft.com/office/powerpoint/2010/main" val="854460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Synod on </a:t>
            </a:r>
            <a:r>
              <a:rPr lang="en-US" dirty="0" err="1" smtClean="0"/>
              <a:t>Synodality</a:t>
            </a:r>
            <a:r>
              <a:rPr lang="en-US" dirty="0" smtClean="0"/>
              <a:t> – background </a:t>
            </a:r>
            <a:endParaRPr lang="en-US" dirty="0"/>
          </a:p>
        </p:txBody>
      </p:sp>
      <p:sp>
        <p:nvSpPr>
          <p:cNvPr id="3" name="Content Placeholder 2"/>
          <p:cNvSpPr>
            <a:spLocks noGrp="1"/>
          </p:cNvSpPr>
          <p:nvPr>
            <p:ph idx="1"/>
          </p:nvPr>
        </p:nvSpPr>
        <p:spPr>
          <a:xfrm>
            <a:off x="1058091" y="1681932"/>
            <a:ext cx="10398035" cy="4351338"/>
          </a:xfrm>
        </p:spPr>
        <p:txBody>
          <a:bodyPr>
            <a:normAutofit/>
          </a:bodyPr>
          <a:lstStyle/>
          <a:p>
            <a:r>
              <a:rPr lang="en-US" b="1" dirty="0" smtClean="0"/>
              <a:t>Pope Francis’s Address in 2015: </a:t>
            </a:r>
          </a:p>
          <a:p>
            <a:pPr marL="0" indent="0">
              <a:buNone/>
            </a:pPr>
            <a:endParaRPr lang="en-US" sz="1200" dirty="0" smtClean="0"/>
          </a:p>
          <a:p>
            <a:pPr marL="0" indent="0">
              <a:buNone/>
            </a:pPr>
            <a:r>
              <a:rPr lang="en-US" sz="3600" dirty="0" smtClean="0"/>
              <a:t>The </a:t>
            </a:r>
            <a:r>
              <a:rPr lang="en-US" sz="3600" dirty="0"/>
              <a:t>world in which we </a:t>
            </a:r>
            <a:r>
              <a:rPr lang="en-US" sz="3600" dirty="0" smtClean="0"/>
              <a:t>live … demands </a:t>
            </a:r>
            <a:r>
              <a:rPr lang="en-US" sz="3600" dirty="0"/>
              <a:t>that the Church </a:t>
            </a:r>
            <a:r>
              <a:rPr lang="en-US" sz="3600" b="1" dirty="0"/>
              <a:t>strengthen cooperation in all areas of her mission</a:t>
            </a:r>
            <a:r>
              <a:rPr lang="en-US" sz="3600" dirty="0"/>
              <a:t>. It is precisely this </a:t>
            </a:r>
            <a:r>
              <a:rPr lang="en-US" sz="3600" dirty="0" smtClean="0"/>
              <a:t>path of </a:t>
            </a:r>
            <a:r>
              <a:rPr lang="en-US" sz="3600" i="1" dirty="0" err="1"/>
              <a:t>synodality</a:t>
            </a:r>
            <a:r>
              <a:rPr lang="en-US" sz="3600" i="1" dirty="0"/>
              <a:t> </a:t>
            </a:r>
            <a:r>
              <a:rPr lang="en-US" sz="3600" dirty="0" smtClean="0"/>
              <a:t>which </a:t>
            </a:r>
            <a:r>
              <a:rPr lang="en-US" sz="3600" dirty="0"/>
              <a:t>God expects of the Church of the third millennium.</a:t>
            </a:r>
          </a:p>
        </p:txBody>
      </p:sp>
    </p:spTree>
    <p:extLst>
      <p:ext uri="{BB962C8B-B14F-4D97-AF65-F5344CB8AC3E}">
        <p14:creationId xmlns:p14="http://schemas.microsoft.com/office/powerpoint/2010/main" val="555500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Synod on </a:t>
            </a:r>
            <a:r>
              <a:rPr lang="en-US" dirty="0" err="1" smtClean="0"/>
              <a:t>Synodality</a:t>
            </a:r>
            <a:r>
              <a:rPr lang="en-US" dirty="0" smtClean="0"/>
              <a:t> – background </a:t>
            </a:r>
            <a:endParaRPr lang="en-US" dirty="0"/>
          </a:p>
        </p:txBody>
      </p:sp>
      <p:sp>
        <p:nvSpPr>
          <p:cNvPr id="3" name="Content Placeholder 2"/>
          <p:cNvSpPr>
            <a:spLocks noGrp="1"/>
          </p:cNvSpPr>
          <p:nvPr>
            <p:ph idx="1"/>
          </p:nvPr>
        </p:nvSpPr>
        <p:spPr>
          <a:xfrm>
            <a:off x="1058091" y="1681932"/>
            <a:ext cx="10398035" cy="4351338"/>
          </a:xfrm>
        </p:spPr>
        <p:txBody>
          <a:bodyPr>
            <a:normAutofit fontScale="92500" lnSpcReduction="10000"/>
          </a:bodyPr>
          <a:lstStyle/>
          <a:p>
            <a:r>
              <a:rPr lang="en-US" b="1" dirty="0" smtClean="0"/>
              <a:t>International Theological Commission (2018)</a:t>
            </a:r>
          </a:p>
          <a:p>
            <a:pPr marL="0" indent="0">
              <a:buNone/>
            </a:pPr>
            <a:endParaRPr lang="en-US" sz="1200" dirty="0" smtClean="0"/>
          </a:p>
          <a:p>
            <a:pPr marL="0" indent="0">
              <a:buNone/>
            </a:pPr>
            <a:r>
              <a:rPr lang="en-US" sz="3600" dirty="0" smtClean="0"/>
              <a:t>… </a:t>
            </a:r>
            <a:r>
              <a:rPr lang="en-US" sz="3600" dirty="0" err="1" smtClean="0"/>
              <a:t>Synodality</a:t>
            </a:r>
            <a:r>
              <a:rPr lang="en-US" sz="3600" dirty="0" smtClean="0"/>
              <a:t> </a:t>
            </a:r>
            <a:r>
              <a:rPr lang="en-US" sz="3600" dirty="0"/>
              <a:t>is </a:t>
            </a:r>
            <a:r>
              <a:rPr lang="en-US" sz="3600" b="1" dirty="0"/>
              <a:t>at the heart of the work of renewal</a:t>
            </a:r>
            <a:r>
              <a:rPr lang="en-US" sz="3600" dirty="0"/>
              <a:t> </a:t>
            </a:r>
            <a:r>
              <a:rPr lang="en-US" sz="3600" dirty="0" smtClean="0"/>
              <a:t>the [Second Vatican] </a:t>
            </a:r>
            <a:r>
              <a:rPr lang="en-US" sz="3600" dirty="0"/>
              <a:t>Council was </a:t>
            </a:r>
            <a:r>
              <a:rPr lang="en-US" sz="3600" dirty="0" smtClean="0"/>
              <a:t>encouraging.</a:t>
            </a:r>
          </a:p>
          <a:p>
            <a:pPr marL="0" indent="0">
              <a:buNone/>
            </a:pPr>
            <a:endParaRPr lang="en-US" sz="1800" dirty="0"/>
          </a:p>
          <a:p>
            <a:pPr marL="0" indent="0">
              <a:buNone/>
            </a:pPr>
            <a:r>
              <a:rPr lang="en-US" sz="3600" dirty="0" smtClean="0"/>
              <a:t>… The </a:t>
            </a:r>
            <a:r>
              <a:rPr lang="en-US" sz="3600" dirty="0"/>
              <a:t>concept of </a:t>
            </a:r>
            <a:r>
              <a:rPr lang="en-US" sz="3600" dirty="0" err="1"/>
              <a:t>synodality</a:t>
            </a:r>
            <a:r>
              <a:rPr lang="en-US" sz="3600" dirty="0"/>
              <a:t> refers to the </a:t>
            </a:r>
            <a:r>
              <a:rPr lang="en-US" sz="3600" b="1" dirty="0"/>
              <a:t>involvement and participation of the whole People of God </a:t>
            </a:r>
            <a:r>
              <a:rPr lang="en-US" sz="3600" dirty="0"/>
              <a:t>in the life and mission of the </a:t>
            </a:r>
            <a:r>
              <a:rPr lang="en-US" sz="3600" dirty="0" smtClean="0"/>
              <a:t>Church…</a:t>
            </a:r>
            <a:endParaRPr lang="en-US" sz="4400" dirty="0"/>
          </a:p>
        </p:txBody>
      </p:sp>
    </p:spTree>
    <p:extLst>
      <p:ext uri="{BB962C8B-B14F-4D97-AF65-F5344CB8AC3E}">
        <p14:creationId xmlns:p14="http://schemas.microsoft.com/office/powerpoint/2010/main" val="66482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Synod on </a:t>
            </a:r>
            <a:r>
              <a:rPr lang="en-US" dirty="0" err="1" smtClean="0"/>
              <a:t>Synodality</a:t>
            </a:r>
            <a:r>
              <a:rPr lang="en-US" dirty="0" smtClean="0"/>
              <a:t> – background </a:t>
            </a:r>
            <a:endParaRPr lang="en-US" dirty="0"/>
          </a:p>
        </p:txBody>
      </p:sp>
      <p:sp>
        <p:nvSpPr>
          <p:cNvPr id="3" name="Content Placeholder 2"/>
          <p:cNvSpPr>
            <a:spLocks noGrp="1"/>
          </p:cNvSpPr>
          <p:nvPr>
            <p:ph idx="1"/>
          </p:nvPr>
        </p:nvSpPr>
        <p:spPr>
          <a:xfrm>
            <a:off x="1058091" y="1681932"/>
            <a:ext cx="10398035" cy="4351338"/>
          </a:xfrm>
        </p:spPr>
        <p:txBody>
          <a:bodyPr>
            <a:normAutofit/>
          </a:bodyPr>
          <a:lstStyle/>
          <a:p>
            <a:r>
              <a:rPr lang="en-US" b="1" dirty="0" smtClean="0"/>
              <a:t>International Theological Commission (2018)</a:t>
            </a:r>
          </a:p>
          <a:p>
            <a:pPr marL="0" indent="0">
              <a:buNone/>
            </a:pPr>
            <a:endParaRPr lang="en-US" sz="1200" dirty="0" smtClean="0"/>
          </a:p>
          <a:p>
            <a:pPr marL="0" indent="0">
              <a:buNone/>
            </a:pPr>
            <a:r>
              <a:rPr lang="en-US" sz="3600" dirty="0" err="1"/>
              <a:t>Synodality</a:t>
            </a:r>
            <a:r>
              <a:rPr lang="en-US" sz="3600" dirty="0"/>
              <a:t> means that the whole Church is a subject and that </a:t>
            </a:r>
            <a:r>
              <a:rPr lang="en-US" sz="3600" b="1" dirty="0"/>
              <a:t>everyone in the Church is a </a:t>
            </a:r>
            <a:r>
              <a:rPr lang="en-US" sz="3600" b="1" dirty="0" smtClean="0"/>
              <a:t>subject</a:t>
            </a:r>
            <a:r>
              <a:rPr lang="en-US" sz="3600" dirty="0" smtClean="0"/>
              <a:t> [i.e., agent of evangelization, co-responsible for the mission of the Church].</a:t>
            </a:r>
            <a:endParaRPr lang="en-US" sz="5400" dirty="0"/>
          </a:p>
        </p:txBody>
      </p:sp>
    </p:spTree>
    <p:extLst>
      <p:ext uri="{BB962C8B-B14F-4D97-AF65-F5344CB8AC3E}">
        <p14:creationId xmlns:p14="http://schemas.microsoft.com/office/powerpoint/2010/main" val="646469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Synod on </a:t>
            </a:r>
            <a:r>
              <a:rPr lang="en-US" dirty="0" err="1" smtClean="0"/>
              <a:t>Synodality</a:t>
            </a:r>
            <a:r>
              <a:rPr lang="en-US" dirty="0" smtClean="0"/>
              <a:t> – background </a:t>
            </a:r>
            <a:endParaRPr lang="en-US" dirty="0"/>
          </a:p>
        </p:txBody>
      </p:sp>
      <p:sp>
        <p:nvSpPr>
          <p:cNvPr id="3" name="Content Placeholder 2"/>
          <p:cNvSpPr>
            <a:spLocks noGrp="1"/>
          </p:cNvSpPr>
          <p:nvPr>
            <p:ph idx="1"/>
          </p:nvPr>
        </p:nvSpPr>
        <p:spPr>
          <a:xfrm>
            <a:off x="1058091" y="1681932"/>
            <a:ext cx="10398035" cy="4351338"/>
          </a:xfrm>
        </p:spPr>
        <p:txBody>
          <a:bodyPr>
            <a:normAutofit fontScale="92500" lnSpcReduction="10000"/>
          </a:bodyPr>
          <a:lstStyle/>
          <a:p>
            <a:r>
              <a:rPr lang="en-US" b="1" dirty="0" smtClean="0"/>
              <a:t>Preparatory Document (2021)</a:t>
            </a:r>
          </a:p>
          <a:p>
            <a:pPr marL="0" indent="0">
              <a:buNone/>
            </a:pPr>
            <a:endParaRPr lang="en-US" sz="400" dirty="0" smtClean="0"/>
          </a:p>
          <a:p>
            <a:pPr marL="0" indent="0">
              <a:buNone/>
            </a:pPr>
            <a:r>
              <a:rPr lang="en-US" sz="3600" dirty="0"/>
              <a:t>A basic question prompts and guides us: How does this “journeying together,” which takes place today on different levels (from the local level to the universal one), allow the Church </a:t>
            </a:r>
            <a:r>
              <a:rPr lang="en-US" sz="3600" b="1" dirty="0"/>
              <a:t>to proclaim the Gospel </a:t>
            </a:r>
            <a:r>
              <a:rPr lang="en-US" sz="3600" dirty="0"/>
              <a:t>in accordance with the mission entrusted to Her; and what steps does the Spirit invite us to take in order </a:t>
            </a:r>
            <a:r>
              <a:rPr lang="en-US" sz="3600" b="1" dirty="0"/>
              <a:t>to grow as a </a:t>
            </a:r>
            <a:r>
              <a:rPr lang="en-US" sz="3600" b="1" dirty="0" err="1"/>
              <a:t>synodal</a:t>
            </a:r>
            <a:r>
              <a:rPr lang="en-US" sz="3600" b="1" dirty="0"/>
              <a:t> Church</a:t>
            </a:r>
            <a:r>
              <a:rPr lang="en-US" sz="3600" dirty="0"/>
              <a:t>?</a:t>
            </a:r>
            <a:endParaRPr lang="en-US" sz="5400" dirty="0"/>
          </a:p>
        </p:txBody>
      </p:sp>
    </p:spTree>
    <p:extLst>
      <p:ext uri="{BB962C8B-B14F-4D97-AF65-F5344CB8AC3E}">
        <p14:creationId xmlns:p14="http://schemas.microsoft.com/office/powerpoint/2010/main" val="1857334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Synod on </a:t>
            </a:r>
            <a:r>
              <a:rPr lang="en-US" dirty="0" err="1" smtClean="0"/>
              <a:t>Synodality</a:t>
            </a:r>
            <a:r>
              <a:rPr lang="en-US" dirty="0" smtClean="0"/>
              <a:t> – background </a:t>
            </a:r>
            <a:endParaRPr lang="en-US" dirty="0"/>
          </a:p>
        </p:txBody>
      </p:sp>
      <p:sp>
        <p:nvSpPr>
          <p:cNvPr id="3" name="Content Placeholder 2"/>
          <p:cNvSpPr>
            <a:spLocks noGrp="1"/>
          </p:cNvSpPr>
          <p:nvPr>
            <p:ph idx="1"/>
          </p:nvPr>
        </p:nvSpPr>
        <p:spPr>
          <a:xfrm>
            <a:off x="1058091" y="1681932"/>
            <a:ext cx="10593978" cy="4351338"/>
          </a:xfrm>
        </p:spPr>
        <p:txBody>
          <a:bodyPr>
            <a:normAutofit/>
          </a:bodyPr>
          <a:lstStyle/>
          <a:p>
            <a:r>
              <a:rPr lang="en-US" b="1" dirty="0" err="1" smtClean="0"/>
              <a:t>Vademecum</a:t>
            </a:r>
            <a:r>
              <a:rPr lang="en-US" b="1" dirty="0" smtClean="0"/>
              <a:t> (2021)</a:t>
            </a:r>
          </a:p>
          <a:p>
            <a:pPr marL="0" indent="0">
              <a:buNone/>
            </a:pPr>
            <a:endParaRPr lang="en-US" sz="1200" dirty="0" smtClean="0"/>
          </a:p>
          <a:p>
            <a:pPr marL="0" indent="0">
              <a:buNone/>
            </a:pPr>
            <a:r>
              <a:rPr lang="en-US" sz="3600" dirty="0" smtClean="0"/>
              <a:t>…. The </a:t>
            </a:r>
            <a:r>
              <a:rPr lang="en-US" sz="3600" dirty="0"/>
              <a:t>objective of the current Synod is </a:t>
            </a:r>
            <a:r>
              <a:rPr lang="en-US" sz="3600" b="1" dirty="0"/>
              <a:t>to listen, as the entire People of God, to what the Holy Spirit is saying to the Church</a:t>
            </a:r>
            <a:r>
              <a:rPr lang="en-US" sz="3600" dirty="0" smtClean="0"/>
              <a:t>.</a:t>
            </a:r>
            <a:endParaRPr lang="en-US" sz="5400" dirty="0"/>
          </a:p>
        </p:txBody>
      </p:sp>
    </p:spTree>
    <p:extLst>
      <p:ext uri="{BB962C8B-B14F-4D97-AF65-F5344CB8AC3E}">
        <p14:creationId xmlns:p14="http://schemas.microsoft.com/office/powerpoint/2010/main" val="1738599235"/>
      </p:ext>
    </p:extLst>
  </p:cSld>
  <p:clrMapOvr>
    <a:masterClrMapping/>
  </p:clrMapOvr>
</p:sld>
</file>

<file path=ppt/theme/theme1.xml><?xml version="1.0" encoding="utf-8"?>
<a:theme xmlns:a="http://schemas.openxmlformats.org/drawingml/2006/main" name="AoA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Bookman Old Style"/>
        <a:ea typeface=""/>
        <a:cs typeface=""/>
      </a:majorFont>
      <a:minorFont>
        <a:latin typeface="Bookman Old Styl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oA theme" id="{F60A5CC4-F241-491F-89B0-F24E0110DA36}" vid="{019BB4AB-3110-400C-885C-12E1E223F3B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AoA theme</Template>
  <TotalTime>456</TotalTime>
  <Words>1018</Words>
  <Application>Microsoft Office PowerPoint</Application>
  <PresentationFormat>Widescreen</PresentationFormat>
  <Paragraphs>146</Paragraphs>
  <Slides>21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Bookman Old Style</vt:lpstr>
      <vt:lpstr>Calibri</vt:lpstr>
      <vt:lpstr>AoA theme</vt:lpstr>
      <vt:lpstr>For a Synodal Church: Communion, Participation, and Mission</vt:lpstr>
      <vt:lpstr>PowerPoint Presentation</vt:lpstr>
      <vt:lpstr>Plan for today</vt:lpstr>
      <vt:lpstr>The Synod on Synodality  Brief Background</vt:lpstr>
      <vt:lpstr>Synod on Synodality – background </vt:lpstr>
      <vt:lpstr>Synod on Synodality – background </vt:lpstr>
      <vt:lpstr>Synod on Synodality – background </vt:lpstr>
      <vt:lpstr>Synod on Synodality – background </vt:lpstr>
      <vt:lpstr>Synod on Synodality – background </vt:lpstr>
      <vt:lpstr>Synod on Synodality – background </vt:lpstr>
      <vt:lpstr>Synod on Synodality – background </vt:lpstr>
      <vt:lpstr>Synod on Synodality – background </vt:lpstr>
      <vt:lpstr>Process in the Archdiocese of Atlanta</vt:lpstr>
      <vt:lpstr>What has been done to date? </vt:lpstr>
      <vt:lpstr>Archdiocesan Phase Timeline </vt:lpstr>
      <vt:lpstr>Consultation Process – Local Level</vt:lpstr>
      <vt:lpstr>Suggested Synod Questions for Local  Prayer &amp; Listening Sessions</vt:lpstr>
      <vt:lpstr>Consultation Process – Regional Level</vt:lpstr>
      <vt:lpstr>Role of Pastors/Priests</vt:lpstr>
      <vt:lpstr>Toolkit</vt:lpstr>
      <vt:lpstr>PowerPoint Presentation</vt:lpstr>
    </vt:vector>
  </TitlesOfParts>
  <Company>AOA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 a Synodal Church: communion, participation, and mission</dc:title>
  <dc:creator>Jenny Miles</dc:creator>
  <cp:lastModifiedBy>Jenny Miles</cp:lastModifiedBy>
  <cp:revision>28</cp:revision>
  <cp:lastPrinted>2021-10-19T16:34:38Z</cp:lastPrinted>
  <dcterms:created xsi:type="dcterms:W3CDTF">2021-10-19T16:08:15Z</dcterms:created>
  <dcterms:modified xsi:type="dcterms:W3CDTF">2021-12-10T22:00:59Z</dcterms:modified>
</cp:coreProperties>
</file>