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 id="2147483667" r:id="rId2"/>
  </p:sldMasterIdLst>
  <p:notesMasterIdLst>
    <p:notesMasterId r:id="rId18"/>
  </p:notesMasterIdLst>
  <p:sldIdLst>
    <p:sldId id="256" r:id="rId3"/>
    <p:sldId id="258" r:id="rId4"/>
    <p:sldId id="259" r:id="rId5"/>
    <p:sldId id="260" r:id="rId6"/>
    <p:sldId id="261" r:id="rId7"/>
    <p:sldId id="262" r:id="rId8"/>
    <p:sldId id="264" r:id="rId9"/>
    <p:sldId id="265" r:id="rId10"/>
    <p:sldId id="267" r:id="rId11"/>
    <p:sldId id="276" r:id="rId12"/>
    <p:sldId id="277" r:id="rId13"/>
    <p:sldId id="278" r:id="rId14"/>
    <p:sldId id="279" r:id="rId15"/>
    <p:sldId id="269" r:id="rId16"/>
    <p:sldId id="275" r:id="rId17"/>
  </p:sldIdLst>
  <p:sldSz cx="9144000" cy="5143500" type="screen16x9"/>
  <p:notesSz cx="6858000" cy="9144000"/>
  <p:embeddedFontLst>
    <p:embeddedFont>
      <p:font typeface="Helvetica Neue" panose="020B0604020202020204" charset="0"/>
      <p:regular r:id="rId19"/>
      <p:bold r:id="rId20"/>
      <p:italic r:id="rId21"/>
      <p:boldItalic r:id="rId22"/>
    </p:embeddedFont>
    <p:embeddedFont>
      <p:font typeface="Augustus" pitchFamily="2" charset="0"/>
      <p:regular r:id="rId23"/>
    </p:embeddedFont>
    <p:embeddedFont>
      <p:font typeface="Helvetica Neue Light" panose="020B0604020202020204" charset="0"/>
      <p:regular r:id="rId24"/>
      <p:bold r:id="rId25"/>
      <p:italic r:id="rId26"/>
      <p:boldItalic r:id="rId27"/>
    </p:embeddedFont>
    <p:embeddedFont>
      <p:font typeface="Helvetica" panose="020B060402020202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Calibri" panose="020F050202020403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A4A3A4"/>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9900"/>
    <a:srgbClr val="00FF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86"/>
      </p:cViewPr>
      <p:guideLst>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e0074a6779_0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e0074a6779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ea4ee34a0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ea4ee34a0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5498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ea4ee34a0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ea4ee34a0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2727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ea4ee34a0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ea4ee34a0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7900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ea4ee34a0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ea4ee34a0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0757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ed6c29c4dc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ed6c29c4dc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ea6ed316c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ea6ed316c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e00a417bae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e00a417ba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e00a417ba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e00a417ba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e0074a6779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e0074a6779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e0bd60ad0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e0bd60ad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e0074a6779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e0074a6779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e0074a6779_0_5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e0074a6779_0_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ea4ee34a0f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ea4ee34a0f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ea4ee34a0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ea4ee34a0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spTree>
      <p:nvGrpSpPr>
        <p:cNvPr id="1" name="Shape 12"/>
        <p:cNvGrpSpPr/>
        <p:nvPr/>
      </p:nvGrpSpPr>
      <p:grpSpPr>
        <a:xfrm>
          <a:off x="0" y="0"/>
          <a:ext cx="0" cy="0"/>
          <a:chOff x="0" y="0"/>
          <a:chExt cx="0" cy="0"/>
        </a:xfrm>
      </p:grpSpPr>
      <p:sp>
        <p:nvSpPr>
          <p:cNvPr id="13" name="Google Shape;13;p2"/>
          <p:cNvSpPr/>
          <p:nvPr/>
        </p:nvSpPr>
        <p:spPr>
          <a:xfrm>
            <a:off x="-79325" y="-52900"/>
            <a:ext cx="9308400" cy="5262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title"/>
          </p:nvPr>
        </p:nvSpPr>
        <p:spPr>
          <a:xfrm>
            <a:off x="405000" y="1790100"/>
            <a:ext cx="8226300" cy="9735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DE8F32"/>
              </a:buClr>
              <a:buSzPts val="4400"/>
              <a:buFont typeface="Helvetica Neue"/>
              <a:buNone/>
              <a:defRPr sz="4400">
                <a:solidFill>
                  <a:srgbClr val="DE8F32"/>
                </a:solidFill>
                <a:latin typeface="Helvetica Neue"/>
                <a:ea typeface="Helvetica Neue"/>
                <a:cs typeface="Helvetica Neue"/>
                <a:sym typeface="Helvetica Neue"/>
              </a:defRPr>
            </a:lvl1pPr>
            <a:lvl2pPr lvl="1" algn="ctr">
              <a:spcBef>
                <a:spcPts val="0"/>
              </a:spcBef>
              <a:spcAft>
                <a:spcPts val="0"/>
              </a:spcAft>
              <a:buClr>
                <a:srgbClr val="DE8F32"/>
              </a:buClr>
              <a:buSzPts val="4400"/>
              <a:buNone/>
              <a:defRPr sz="4400">
                <a:solidFill>
                  <a:srgbClr val="DE8F32"/>
                </a:solidFill>
              </a:defRPr>
            </a:lvl2pPr>
            <a:lvl3pPr lvl="2" algn="ctr">
              <a:spcBef>
                <a:spcPts val="0"/>
              </a:spcBef>
              <a:spcAft>
                <a:spcPts val="0"/>
              </a:spcAft>
              <a:buClr>
                <a:srgbClr val="DE8F32"/>
              </a:buClr>
              <a:buSzPts val="4400"/>
              <a:buNone/>
              <a:defRPr sz="4400">
                <a:solidFill>
                  <a:srgbClr val="DE8F32"/>
                </a:solidFill>
              </a:defRPr>
            </a:lvl3pPr>
            <a:lvl4pPr lvl="3" algn="ctr">
              <a:spcBef>
                <a:spcPts val="0"/>
              </a:spcBef>
              <a:spcAft>
                <a:spcPts val="0"/>
              </a:spcAft>
              <a:buClr>
                <a:srgbClr val="DE8F32"/>
              </a:buClr>
              <a:buSzPts val="4400"/>
              <a:buNone/>
              <a:defRPr sz="4400">
                <a:solidFill>
                  <a:srgbClr val="DE8F32"/>
                </a:solidFill>
              </a:defRPr>
            </a:lvl4pPr>
            <a:lvl5pPr lvl="4" algn="ctr">
              <a:spcBef>
                <a:spcPts val="0"/>
              </a:spcBef>
              <a:spcAft>
                <a:spcPts val="0"/>
              </a:spcAft>
              <a:buClr>
                <a:srgbClr val="DE8F32"/>
              </a:buClr>
              <a:buSzPts val="4400"/>
              <a:buNone/>
              <a:defRPr sz="4400">
                <a:solidFill>
                  <a:srgbClr val="DE8F32"/>
                </a:solidFill>
              </a:defRPr>
            </a:lvl5pPr>
            <a:lvl6pPr lvl="5" algn="ctr">
              <a:spcBef>
                <a:spcPts val="0"/>
              </a:spcBef>
              <a:spcAft>
                <a:spcPts val="0"/>
              </a:spcAft>
              <a:buClr>
                <a:srgbClr val="DE8F32"/>
              </a:buClr>
              <a:buSzPts val="4400"/>
              <a:buNone/>
              <a:defRPr sz="4400">
                <a:solidFill>
                  <a:srgbClr val="DE8F32"/>
                </a:solidFill>
              </a:defRPr>
            </a:lvl6pPr>
            <a:lvl7pPr lvl="6" algn="ctr">
              <a:spcBef>
                <a:spcPts val="0"/>
              </a:spcBef>
              <a:spcAft>
                <a:spcPts val="0"/>
              </a:spcAft>
              <a:buClr>
                <a:srgbClr val="DE8F32"/>
              </a:buClr>
              <a:buSzPts val="4400"/>
              <a:buNone/>
              <a:defRPr sz="4400">
                <a:solidFill>
                  <a:srgbClr val="DE8F32"/>
                </a:solidFill>
              </a:defRPr>
            </a:lvl7pPr>
            <a:lvl8pPr lvl="7" algn="ctr">
              <a:spcBef>
                <a:spcPts val="0"/>
              </a:spcBef>
              <a:spcAft>
                <a:spcPts val="0"/>
              </a:spcAft>
              <a:buClr>
                <a:srgbClr val="DE8F32"/>
              </a:buClr>
              <a:buSzPts val="4400"/>
              <a:buNone/>
              <a:defRPr sz="4400">
                <a:solidFill>
                  <a:srgbClr val="DE8F32"/>
                </a:solidFill>
              </a:defRPr>
            </a:lvl8pPr>
            <a:lvl9pPr lvl="8" algn="ctr">
              <a:spcBef>
                <a:spcPts val="0"/>
              </a:spcBef>
              <a:spcAft>
                <a:spcPts val="0"/>
              </a:spcAft>
              <a:buClr>
                <a:srgbClr val="DE8F32"/>
              </a:buClr>
              <a:buSzPts val="4400"/>
              <a:buNone/>
              <a:defRPr sz="4400">
                <a:solidFill>
                  <a:srgbClr val="DE8F32"/>
                </a:solidFill>
              </a:defRPr>
            </a:lvl9pPr>
          </a:lstStyle>
          <a:p>
            <a:endParaRPr/>
          </a:p>
        </p:txBody>
      </p:sp>
      <p:sp>
        <p:nvSpPr>
          <p:cNvPr id="15" name="Google Shape;15;p2"/>
          <p:cNvSpPr txBox="1">
            <a:spLocks noGrp="1"/>
          </p:cNvSpPr>
          <p:nvPr>
            <p:ph type="subTitle" idx="1"/>
          </p:nvPr>
        </p:nvSpPr>
        <p:spPr>
          <a:xfrm>
            <a:off x="2237250" y="2855580"/>
            <a:ext cx="4561800" cy="4956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DE8F32"/>
              </a:buClr>
              <a:buSzPts val="2200"/>
              <a:buFont typeface="Helvetica Neue Light"/>
              <a:buNone/>
              <a:defRPr sz="2200">
                <a:solidFill>
                  <a:srgbClr val="DE8F32"/>
                </a:solidFill>
                <a:latin typeface="Helvetica Neue Light"/>
                <a:ea typeface="Helvetica Neue Light"/>
                <a:cs typeface="Helvetica Neue Light"/>
                <a:sym typeface="Helvetica Neue Light"/>
              </a:defRPr>
            </a:lvl1pPr>
            <a:lvl2pPr lvl="1">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2pPr>
            <a:lvl3pPr lvl="2">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3pPr>
            <a:lvl4pPr lvl="3">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4pPr>
            <a:lvl5pPr lvl="4">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5pPr>
            <a:lvl6pPr lvl="5">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6pPr>
            <a:lvl7pPr lvl="6">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7pPr>
            <a:lvl8pPr lvl="7">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8pPr>
            <a:lvl9pPr lvl="8">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9pPr>
          </a:lstStyle>
          <a:p>
            <a:endParaRPr/>
          </a:p>
        </p:txBody>
      </p:sp>
      <p:sp>
        <p:nvSpPr>
          <p:cNvPr id="16" name="Google Shape;16;p2"/>
          <p:cNvSpPr txBox="1">
            <a:spLocks noGrp="1"/>
          </p:cNvSpPr>
          <p:nvPr>
            <p:ph type="subTitle" idx="2"/>
          </p:nvPr>
        </p:nvSpPr>
        <p:spPr>
          <a:xfrm>
            <a:off x="3209100" y="3791000"/>
            <a:ext cx="2618100" cy="3345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1pPr>
            <a:lvl2pPr lvl="1">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2pPr>
            <a:lvl3pPr lvl="2">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3pPr>
            <a:lvl4pPr lvl="3">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4pPr>
            <a:lvl5pPr lvl="4">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5pPr>
            <a:lvl6pPr lvl="5">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6pPr>
            <a:lvl7pPr lvl="6">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7pPr>
            <a:lvl8pPr lvl="7">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8pPr>
            <a:lvl9pPr lvl="8">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 you">
  <p:cSld name="BLANK_1_1">
    <p:spTree>
      <p:nvGrpSpPr>
        <p:cNvPr id="1" name="Shape 110"/>
        <p:cNvGrpSpPr/>
        <p:nvPr/>
      </p:nvGrpSpPr>
      <p:grpSpPr>
        <a:xfrm>
          <a:off x="0" y="0"/>
          <a:ext cx="0" cy="0"/>
          <a:chOff x="0" y="0"/>
          <a:chExt cx="0" cy="0"/>
        </a:xfrm>
      </p:grpSpPr>
      <p:sp>
        <p:nvSpPr>
          <p:cNvPr id="111" name="Google Shape;111;p17"/>
          <p:cNvSpPr/>
          <p:nvPr/>
        </p:nvSpPr>
        <p:spPr>
          <a:xfrm>
            <a:off x="-79325" y="-52900"/>
            <a:ext cx="9308400" cy="5262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900">
              <a:solidFill>
                <a:srgbClr val="B21444"/>
              </a:solidFill>
              <a:latin typeface="Helvetica Neue"/>
              <a:ea typeface="Helvetica Neue"/>
              <a:cs typeface="Helvetica Neue"/>
              <a:sym typeface="Helvetica Neue"/>
            </a:endParaRPr>
          </a:p>
        </p:txBody>
      </p:sp>
      <p:pic>
        <p:nvPicPr>
          <p:cNvPr id="112" name="Google Shape;112;p17"/>
          <p:cNvPicPr preferRelativeResize="0"/>
          <p:nvPr/>
        </p:nvPicPr>
        <p:blipFill rotWithShape="1">
          <a:blip r:embed="rId2">
            <a:alphaModFix/>
          </a:blip>
          <a:srcRect l="-1218" t="-14984" r="-2076" b="28769"/>
          <a:stretch/>
        </p:blipFill>
        <p:spPr>
          <a:xfrm>
            <a:off x="2308325" y="2438525"/>
            <a:ext cx="6469975" cy="2783650"/>
          </a:xfrm>
          <a:prstGeom prst="rect">
            <a:avLst/>
          </a:prstGeom>
          <a:noFill/>
          <a:ln>
            <a:noFill/>
          </a:ln>
        </p:spPr>
      </p:pic>
      <p:pic>
        <p:nvPicPr>
          <p:cNvPr id="113" name="Google Shape;113;p17"/>
          <p:cNvPicPr preferRelativeResize="0"/>
          <p:nvPr/>
        </p:nvPicPr>
        <p:blipFill rotWithShape="1">
          <a:blip r:embed="rId3">
            <a:alphaModFix/>
          </a:blip>
          <a:srcRect l="45690" t="-32355" r="-12091" b="15505"/>
          <a:stretch/>
        </p:blipFill>
        <p:spPr>
          <a:xfrm>
            <a:off x="-78225" y="818425"/>
            <a:ext cx="3711474" cy="3366949"/>
          </a:xfrm>
          <a:prstGeom prst="rect">
            <a:avLst/>
          </a:prstGeom>
          <a:noFill/>
          <a:ln>
            <a:noFill/>
          </a:ln>
        </p:spPr>
      </p:pic>
      <p:pic>
        <p:nvPicPr>
          <p:cNvPr id="114" name="Google Shape;114;p17"/>
          <p:cNvPicPr preferRelativeResize="0"/>
          <p:nvPr/>
        </p:nvPicPr>
        <p:blipFill rotWithShape="1">
          <a:blip r:embed="rId3">
            <a:alphaModFix/>
          </a:blip>
          <a:srcRect l="-1691" t="47943" r="9787" b="-64793"/>
          <a:stretch/>
        </p:blipFill>
        <p:spPr>
          <a:xfrm>
            <a:off x="4082350" y="-50825"/>
            <a:ext cx="5137124" cy="3366949"/>
          </a:xfrm>
          <a:prstGeom prst="rect">
            <a:avLst/>
          </a:prstGeom>
          <a:noFill/>
          <a:ln>
            <a:noFill/>
          </a:ln>
        </p:spPr>
      </p:pic>
      <p:sp>
        <p:nvSpPr>
          <p:cNvPr id="115" name="Google Shape;115;p17"/>
          <p:cNvSpPr txBox="1">
            <a:spLocks noGrp="1"/>
          </p:cNvSpPr>
          <p:nvPr>
            <p:ph type="title"/>
          </p:nvPr>
        </p:nvSpPr>
        <p:spPr>
          <a:xfrm>
            <a:off x="324000" y="2151600"/>
            <a:ext cx="8454300" cy="8403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DE8F32"/>
              </a:buClr>
              <a:buSzPts val="2800"/>
              <a:buNone/>
              <a:defRPr sz="4900" b="0">
                <a:solidFill>
                  <a:srgbClr val="DE8F32"/>
                </a:solidFill>
                <a:latin typeface="Helvetica Neue"/>
                <a:ea typeface="Helvetica Neue"/>
                <a:cs typeface="Helvetica Neue"/>
                <a:sym typeface="Helvetica Neue"/>
              </a:defRPr>
            </a:lvl1pPr>
            <a:lvl2pPr lvl="1" algn="ctr">
              <a:spcBef>
                <a:spcPts val="0"/>
              </a:spcBef>
              <a:spcAft>
                <a:spcPts val="0"/>
              </a:spcAft>
              <a:buClr>
                <a:srgbClr val="DE8F32"/>
              </a:buClr>
              <a:buSzPts val="2800"/>
              <a:buNone/>
              <a:defRPr>
                <a:solidFill>
                  <a:srgbClr val="DE8F32"/>
                </a:solidFill>
              </a:defRPr>
            </a:lvl2pPr>
            <a:lvl3pPr lvl="2" algn="ctr">
              <a:spcBef>
                <a:spcPts val="0"/>
              </a:spcBef>
              <a:spcAft>
                <a:spcPts val="0"/>
              </a:spcAft>
              <a:buClr>
                <a:srgbClr val="DE8F32"/>
              </a:buClr>
              <a:buSzPts val="2800"/>
              <a:buNone/>
              <a:defRPr>
                <a:solidFill>
                  <a:srgbClr val="DE8F32"/>
                </a:solidFill>
              </a:defRPr>
            </a:lvl3pPr>
            <a:lvl4pPr lvl="3" algn="ctr">
              <a:spcBef>
                <a:spcPts val="0"/>
              </a:spcBef>
              <a:spcAft>
                <a:spcPts val="0"/>
              </a:spcAft>
              <a:buClr>
                <a:srgbClr val="DE8F32"/>
              </a:buClr>
              <a:buSzPts val="2800"/>
              <a:buNone/>
              <a:defRPr>
                <a:solidFill>
                  <a:srgbClr val="DE8F32"/>
                </a:solidFill>
              </a:defRPr>
            </a:lvl4pPr>
            <a:lvl5pPr lvl="4" algn="ctr">
              <a:spcBef>
                <a:spcPts val="0"/>
              </a:spcBef>
              <a:spcAft>
                <a:spcPts val="0"/>
              </a:spcAft>
              <a:buClr>
                <a:srgbClr val="DE8F32"/>
              </a:buClr>
              <a:buSzPts val="2800"/>
              <a:buNone/>
              <a:defRPr>
                <a:solidFill>
                  <a:srgbClr val="DE8F32"/>
                </a:solidFill>
              </a:defRPr>
            </a:lvl5pPr>
            <a:lvl6pPr lvl="5" algn="ctr">
              <a:spcBef>
                <a:spcPts val="0"/>
              </a:spcBef>
              <a:spcAft>
                <a:spcPts val="0"/>
              </a:spcAft>
              <a:buClr>
                <a:srgbClr val="DE8F32"/>
              </a:buClr>
              <a:buSzPts val="2800"/>
              <a:buNone/>
              <a:defRPr>
                <a:solidFill>
                  <a:srgbClr val="DE8F32"/>
                </a:solidFill>
              </a:defRPr>
            </a:lvl6pPr>
            <a:lvl7pPr lvl="6" algn="ctr">
              <a:spcBef>
                <a:spcPts val="0"/>
              </a:spcBef>
              <a:spcAft>
                <a:spcPts val="0"/>
              </a:spcAft>
              <a:buClr>
                <a:srgbClr val="DE8F32"/>
              </a:buClr>
              <a:buSzPts val="2800"/>
              <a:buNone/>
              <a:defRPr>
                <a:solidFill>
                  <a:srgbClr val="DE8F32"/>
                </a:solidFill>
              </a:defRPr>
            </a:lvl7pPr>
            <a:lvl8pPr lvl="7" algn="ctr">
              <a:spcBef>
                <a:spcPts val="0"/>
              </a:spcBef>
              <a:spcAft>
                <a:spcPts val="0"/>
              </a:spcAft>
              <a:buClr>
                <a:srgbClr val="DE8F32"/>
              </a:buClr>
              <a:buSzPts val="2800"/>
              <a:buNone/>
              <a:defRPr>
                <a:solidFill>
                  <a:srgbClr val="DE8F32"/>
                </a:solidFill>
              </a:defRPr>
            </a:lvl8pPr>
            <a:lvl9pPr lvl="8" algn="ctr">
              <a:spcBef>
                <a:spcPts val="0"/>
              </a:spcBef>
              <a:spcAft>
                <a:spcPts val="0"/>
              </a:spcAft>
              <a:buClr>
                <a:srgbClr val="DE8F32"/>
              </a:buClr>
              <a:buSzPts val="2800"/>
              <a:buNone/>
              <a:defRPr>
                <a:solidFill>
                  <a:srgbClr val="DE8F32"/>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s bulletpoints">
  <p:cSld name="BLANK_2">
    <p:spTree>
      <p:nvGrpSpPr>
        <p:cNvPr id="1" name="Shape 116"/>
        <p:cNvGrpSpPr/>
        <p:nvPr/>
      </p:nvGrpSpPr>
      <p:grpSpPr>
        <a:xfrm>
          <a:off x="0" y="0"/>
          <a:ext cx="0" cy="0"/>
          <a:chOff x="0" y="0"/>
          <a:chExt cx="0" cy="0"/>
        </a:xfrm>
      </p:grpSpPr>
      <p:pic>
        <p:nvPicPr>
          <p:cNvPr id="117" name="Google Shape;117;p18"/>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118" name="Google Shape;118;p18"/>
          <p:cNvSpPr txBox="1">
            <a:spLocks noGrp="1"/>
          </p:cNvSpPr>
          <p:nvPr>
            <p:ph type="title"/>
          </p:nvPr>
        </p:nvSpPr>
        <p:spPr>
          <a:xfrm>
            <a:off x="668075" y="896725"/>
            <a:ext cx="7774800" cy="637200"/>
          </a:xfrm>
          <a:prstGeom prst="rect">
            <a:avLst/>
          </a:prstGeom>
        </p:spPr>
        <p:txBody>
          <a:bodyPr spcFirstLastPara="1" wrap="square" lIns="91425" tIns="91425" rIns="91425" bIns="91425" anchor="t" anchorCtr="0">
            <a:normAutofit/>
          </a:bodyPr>
          <a:lstStyle>
            <a:lvl1pPr lvl="0" rtl="0">
              <a:spcBef>
                <a:spcPts val="0"/>
              </a:spcBef>
              <a:spcAft>
                <a:spcPts val="0"/>
              </a:spcAft>
              <a:buSzPts val="2500"/>
              <a:buFont typeface="Helvetica Neue"/>
              <a:buNone/>
              <a:defRPr sz="2500">
                <a:latin typeface="Helvetica Neue"/>
                <a:ea typeface="Helvetica Neue"/>
                <a:cs typeface="Helvetica Neue"/>
                <a:sym typeface="Helvetica Neue"/>
              </a:defRPr>
            </a:lvl1pPr>
            <a:lvl2pPr lvl="1" rtl="0">
              <a:spcBef>
                <a:spcPts val="0"/>
              </a:spcBef>
              <a:spcAft>
                <a:spcPts val="0"/>
              </a:spcAft>
              <a:buSzPts val="2500"/>
              <a:buNone/>
              <a:defRPr sz="2500" b="1"/>
            </a:lvl2pPr>
            <a:lvl3pPr lvl="2" rtl="0">
              <a:spcBef>
                <a:spcPts val="0"/>
              </a:spcBef>
              <a:spcAft>
                <a:spcPts val="0"/>
              </a:spcAft>
              <a:buSzPts val="2500"/>
              <a:buNone/>
              <a:defRPr sz="2500" b="1"/>
            </a:lvl3pPr>
            <a:lvl4pPr lvl="3" rtl="0">
              <a:spcBef>
                <a:spcPts val="0"/>
              </a:spcBef>
              <a:spcAft>
                <a:spcPts val="0"/>
              </a:spcAft>
              <a:buSzPts val="2500"/>
              <a:buNone/>
              <a:defRPr sz="2500" b="1"/>
            </a:lvl4pPr>
            <a:lvl5pPr lvl="4" rtl="0">
              <a:spcBef>
                <a:spcPts val="0"/>
              </a:spcBef>
              <a:spcAft>
                <a:spcPts val="0"/>
              </a:spcAft>
              <a:buSzPts val="2500"/>
              <a:buNone/>
              <a:defRPr sz="2500" b="1"/>
            </a:lvl5pPr>
            <a:lvl6pPr lvl="5" rtl="0">
              <a:spcBef>
                <a:spcPts val="0"/>
              </a:spcBef>
              <a:spcAft>
                <a:spcPts val="0"/>
              </a:spcAft>
              <a:buSzPts val="2500"/>
              <a:buNone/>
              <a:defRPr sz="2500" b="1"/>
            </a:lvl6pPr>
            <a:lvl7pPr lvl="6" rtl="0">
              <a:spcBef>
                <a:spcPts val="0"/>
              </a:spcBef>
              <a:spcAft>
                <a:spcPts val="0"/>
              </a:spcAft>
              <a:buSzPts val="2500"/>
              <a:buNone/>
              <a:defRPr sz="2500" b="1"/>
            </a:lvl7pPr>
            <a:lvl8pPr lvl="7" rtl="0">
              <a:spcBef>
                <a:spcPts val="0"/>
              </a:spcBef>
              <a:spcAft>
                <a:spcPts val="0"/>
              </a:spcAft>
              <a:buSzPts val="2500"/>
              <a:buNone/>
              <a:defRPr sz="2500" b="1"/>
            </a:lvl8pPr>
            <a:lvl9pPr lvl="8" rtl="0">
              <a:spcBef>
                <a:spcPts val="0"/>
              </a:spcBef>
              <a:spcAft>
                <a:spcPts val="0"/>
              </a:spcAft>
              <a:buSzPts val="2500"/>
              <a:buNone/>
              <a:defRPr sz="2500" b="1"/>
            </a:lvl9pPr>
          </a:lstStyle>
          <a:p>
            <a:endParaRPr/>
          </a:p>
        </p:txBody>
      </p:sp>
      <p:sp>
        <p:nvSpPr>
          <p:cNvPr id="119" name="Google Shape;119;p18"/>
          <p:cNvSpPr txBox="1">
            <a:spLocks noGrp="1"/>
          </p:cNvSpPr>
          <p:nvPr>
            <p:ph type="subTitle" idx="1"/>
          </p:nvPr>
        </p:nvSpPr>
        <p:spPr>
          <a:xfrm>
            <a:off x="224775" y="119000"/>
            <a:ext cx="3252600" cy="393600"/>
          </a:xfrm>
          <a:prstGeom prst="rect">
            <a:avLst/>
          </a:prstGeom>
        </p:spPr>
        <p:txBody>
          <a:bodyPr spcFirstLastPara="1" wrap="square" lIns="91425" tIns="91425" rIns="91425" bIns="91425" anchor="t" anchorCtr="0">
            <a:normAutofit/>
          </a:bodyPr>
          <a:lstStyle>
            <a:lvl1pPr marL="0" marR="0" lvl="0" indent="-69850" algn="l" rtl="0">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120" name="Google Shape;120;p18"/>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
        <p:nvSpPr>
          <p:cNvPr id="121" name="Google Shape;121;p18"/>
          <p:cNvSpPr txBox="1">
            <a:spLocks noGrp="1"/>
          </p:cNvSpPr>
          <p:nvPr>
            <p:ph type="body" idx="2"/>
          </p:nvPr>
        </p:nvSpPr>
        <p:spPr>
          <a:xfrm>
            <a:off x="668075" y="1788300"/>
            <a:ext cx="3626400" cy="2130600"/>
          </a:xfrm>
          <a:prstGeom prst="rect">
            <a:avLst/>
          </a:prstGeom>
        </p:spPr>
        <p:txBody>
          <a:bodyPr spcFirstLastPara="1" wrap="square" lIns="91425" tIns="91425" rIns="91425" bIns="91425" anchor="t" anchorCtr="0">
            <a:normAutofit/>
          </a:bodyPr>
          <a:lstStyle>
            <a:lvl1pPr marL="457200" lvl="0"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1pPr>
            <a:lvl2pPr marL="914400" lvl="1"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2pPr>
            <a:lvl3pPr marL="1371600" lvl="2"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3pPr>
            <a:lvl4pPr marL="1828800" lvl="3"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4pPr>
            <a:lvl5pPr marL="2286000" lvl="4"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5pPr>
            <a:lvl6pPr marL="2743200" lvl="5"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6pPr>
            <a:lvl7pPr marL="3200400" lvl="6"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7pPr>
            <a:lvl8pPr marL="3657600" lvl="7"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8pPr>
            <a:lvl9pPr marL="4114800" lvl="8"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9pPr>
          </a:lstStyle>
          <a:p>
            <a:endParaRPr/>
          </a:p>
        </p:txBody>
      </p:sp>
      <p:sp>
        <p:nvSpPr>
          <p:cNvPr id="122" name="Google Shape;122;p18"/>
          <p:cNvSpPr txBox="1">
            <a:spLocks noGrp="1"/>
          </p:cNvSpPr>
          <p:nvPr>
            <p:ph type="body" idx="3"/>
          </p:nvPr>
        </p:nvSpPr>
        <p:spPr>
          <a:xfrm>
            <a:off x="4849500" y="1788300"/>
            <a:ext cx="3593400" cy="2130600"/>
          </a:xfrm>
          <a:prstGeom prst="rect">
            <a:avLst/>
          </a:prstGeom>
        </p:spPr>
        <p:txBody>
          <a:bodyPr spcFirstLastPara="1" wrap="square" lIns="91425" tIns="91425" rIns="91425" bIns="91425" anchor="t" anchorCtr="0">
            <a:normAutofit/>
          </a:bodyPr>
          <a:lstStyle>
            <a:lvl1pPr marL="457200" lvl="0"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1pPr>
            <a:lvl2pPr marL="914400" lvl="1"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2pPr>
            <a:lvl3pPr marL="1371600" lvl="2"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3pPr>
            <a:lvl4pPr marL="1828800" lvl="3"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4pPr>
            <a:lvl5pPr marL="2286000" lvl="4"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5pPr>
            <a:lvl6pPr marL="2743200" lvl="5"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6pPr>
            <a:lvl7pPr marL="3200400" lvl="6"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7pPr>
            <a:lvl8pPr marL="3657600" lvl="7"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8pPr>
            <a:lvl9pPr marL="4114800" lvl="8"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p:cSld name="BLANK_2_1">
    <p:spTree>
      <p:nvGrpSpPr>
        <p:cNvPr id="1" name="Shape 123"/>
        <p:cNvGrpSpPr/>
        <p:nvPr/>
      </p:nvGrpSpPr>
      <p:grpSpPr>
        <a:xfrm>
          <a:off x="0" y="0"/>
          <a:ext cx="0" cy="0"/>
          <a:chOff x="0" y="0"/>
          <a:chExt cx="0" cy="0"/>
        </a:xfrm>
      </p:grpSpPr>
      <p:pic>
        <p:nvPicPr>
          <p:cNvPr id="124" name="Google Shape;124;p19"/>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125" name="Google Shape;125;p19"/>
          <p:cNvSpPr txBox="1">
            <a:spLocks noGrp="1"/>
          </p:cNvSpPr>
          <p:nvPr>
            <p:ph type="body" idx="1"/>
          </p:nvPr>
        </p:nvSpPr>
        <p:spPr>
          <a:xfrm>
            <a:off x="1253250" y="1789500"/>
            <a:ext cx="6637500" cy="1412100"/>
          </a:xfrm>
          <a:prstGeom prst="rect">
            <a:avLst/>
          </a:prstGeom>
        </p:spPr>
        <p:txBody>
          <a:bodyPr spcFirstLastPara="1" wrap="square" lIns="91425" tIns="91425" rIns="91425" bIns="91425" anchor="t" anchorCtr="0">
            <a:normAutofit/>
          </a:bodyPr>
          <a:lstStyle>
            <a:lvl1pPr marL="457200" lvl="0"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1pPr>
            <a:lvl2pPr marL="914400" lvl="1"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2pPr>
            <a:lvl3pPr marL="1371600" lvl="2"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3pPr>
            <a:lvl4pPr marL="1828800" lvl="3"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4pPr>
            <a:lvl5pPr marL="2286000" lvl="4"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5pPr>
            <a:lvl6pPr marL="2743200" lvl="5"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6pPr>
            <a:lvl7pPr marL="3200400" lvl="6"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7pPr>
            <a:lvl8pPr marL="3657600" lvl="7"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8pPr>
            <a:lvl9pPr marL="4114800" lvl="8"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9pPr>
          </a:lstStyle>
          <a:p>
            <a:endParaRPr/>
          </a:p>
        </p:txBody>
      </p:sp>
      <p:sp>
        <p:nvSpPr>
          <p:cNvPr id="126" name="Google Shape;126;p19"/>
          <p:cNvSpPr txBox="1">
            <a:spLocks noGrp="1"/>
          </p:cNvSpPr>
          <p:nvPr>
            <p:ph type="subTitle" idx="2"/>
          </p:nvPr>
        </p:nvSpPr>
        <p:spPr>
          <a:xfrm>
            <a:off x="224775" y="119000"/>
            <a:ext cx="3252600" cy="39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127" name="Google Shape;127;p19"/>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F0D639-93F7-4081-B53B-FC65A1264C42}"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3129656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F0D639-93F7-4081-B53B-FC65A1264C42}"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6297456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3F0D639-93F7-4081-B53B-FC65A1264C42}"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57293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F0D639-93F7-4081-B53B-FC65A1264C42}" type="datetimeFigureOut">
              <a:rPr lang="en-US" smtClean="0"/>
              <a:t>12/13/2021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5136125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F0D639-93F7-4081-B53B-FC65A1264C42}" type="datetimeFigureOut">
              <a:rPr lang="en-US" smtClean="0"/>
              <a:t>12/13/2021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1865430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F0D639-93F7-4081-B53B-FC65A1264C42}" type="datetimeFigureOut">
              <a:rPr lang="en-US" smtClean="0"/>
              <a:t>12/13/2021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4973356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F0D639-93F7-4081-B53B-FC65A1264C42}" type="datetimeFigureOut">
              <a:rPr lang="en-US" smtClean="0"/>
              <a:t>12/13/2021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0567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ndex" type="secHead">
  <p:cSld name="SECTION_HEADER">
    <p:spTree>
      <p:nvGrpSpPr>
        <p:cNvPr id="1" name="Shape 17"/>
        <p:cNvGrpSpPr/>
        <p:nvPr/>
      </p:nvGrpSpPr>
      <p:grpSpPr>
        <a:xfrm>
          <a:off x="0" y="0"/>
          <a:ext cx="0" cy="0"/>
          <a:chOff x="0" y="0"/>
          <a:chExt cx="0" cy="0"/>
        </a:xfrm>
      </p:grpSpPr>
      <p:sp>
        <p:nvSpPr>
          <p:cNvPr id="18" name="Google Shape;18;p3"/>
          <p:cNvSpPr/>
          <p:nvPr/>
        </p:nvSpPr>
        <p:spPr>
          <a:xfrm>
            <a:off x="-20700" y="-62100"/>
            <a:ext cx="9210600" cy="520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txBox="1">
            <a:spLocks noGrp="1"/>
          </p:cNvSpPr>
          <p:nvPr>
            <p:ph type="body" idx="1"/>
          </p:nvPr>
        </p:nvSpPr>
        <p:spPr>
          <a:xfrm>
            <a:off x="1091800" y="741361"/>
            <a:ext cx="6538200" cy="2263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1pPr>
            <a:lvl2pPr marL="914400" lvl="1" indent="-3048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2pPr>
            <a:lvl3pPr marL="1371600" lvl="2" indent="-3048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3pPr>
            <a:lvl4pPr marL="1828800" lvl="3" indent="-3048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4pPr>
            <a:lvl5pPr marL="2286000" lvl="4" indent="-3048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5pPr>
            <a:lvl6pPr marL="2743200" lvl="5" indent="-3048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6pPr>
            <a:lvl7pPr marL="3200400" lvl="6" indent="-3048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7pPr>
            <a:lvl8pPr marL="3657600" lvl="7" indent="-3048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8pPr>
            <a:lvl9pPr marL="4114800" lvl="8" indent="-3048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9pPr>
          </a:lstStyle>
          <a:p>
            <a:endParaRPr/>
          </a:p>
        </p:txBody>
      </p:sp>
      <p:sp>
        <p:nvSpPr>
          <p:cNvPr id="20" name="Google Shape;20;p3"/>
          <p:cNvSpPr txBox="1"/>
          <p:nvPr/>
        </p:nvSpPr>
        <p:spPr>
          <a:xfrm>
            <a:off x="223575" y="120975"/>
            <a:ext cx="3239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666666"/>
                </a:solidFill>
                <a:latin typeface="Helvetica Neue Light"/>
                <a:ea typeface="Helvetica Neue Light"/>
                <a:cs typeface="Helvetica Neue Light"/>
                <a:sym typeface="Helvetica Neue Light"/>
              </a:rPr>
              <a:t>Index</a:t>
            </a:r>
            <a:endParaRPr sz="1100">
              <a:solidFill>
                <a:srgbClr val="666666"/>
              </a:solidFill>
              <a:latin typeface="Helvetica Neue Light"/>
              <a:ea typeface="Helvetica Neue Light"/>
              <a:cs typeface="Helvetica Neue Light"/>
              <a:sym typeface="Helvetica Neue Light"/>
            </a:endParaRPr>
          </a:p>
        </p:txBody>
      </p:sp>
      <p:sp>
        <p:nvSpPr>
          <p:cNvPr id="21" name="Google Shape;21;p3"/>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
        <p:nvSpPr>
          <p:cNvPr id="22" name="Google Shape;22;p3"/>
          <p:cNvSpPr txBox="1">
            <a:spLocks noGrp="1"/>
          </p:cNvSpPr>
          <p:nvPr>
            <p:ph type="sldNum" idx="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lvl1pPr lvl="0" algn="r" rtl="0">
              <a:buNone/>
              <a:defRPr sz="600">
                <a:solidFill>
                  <a:srgbClr val="858585"/>
                </a:solidFill>
                <a:latin typeface="Helvetica"/>
                <a:ea typeface="Helvetica"/>
                <a:cs typeface="Helvetica"/>
                <a:sym typeface="Helvetica"/>
              </a:defRPr>
            </a:lvl1pPr>
            <a:lvl2pPr lvl="1" algn="r" rtl="0">
              <a:buNone/>
              <a:defRPr sz="600">
                <a:solidFill>
                  <a:srgbClr val="858585"/>
                </a:solidFill>
                <a:latin typeface="Helvetica"/>
                <a:ea typeface="Helvetica"/>
                <a:cs typeface="Helvetica"/>
                <a:sym typeface="Helvetica"/>
              </a:defRPr>
            </a:lvl2pPr>
            <a:lvl3pPr lvl="2" algn="r" rtl="0">
              <a:buNone/>
              <a:defRPr sz="600">
                <a:solidFill>
                  <a:srgbClr val="858585"/>
                </a:solidFill>
                <a:latin typeface="Helvetica"/>
                <a:ea typeface="Helvetica"/>
                <a:cs typeface="Helvetica"/>
                <a:sym typeface="Helvetica"/>
              </a:defRPr>
            </a:lvl3pPr>
            <a:lvl4pPr lvl="3" algn="r" rtl="0">
              <a:buNone/>
              <a:defRPr sz="600">
                <a:solidFill>
                  <a:srgbClr val="858585"/>
                </a:solidFill>
                <a:latin typeface="Helvetica"/>
                <a:ea typeface="Helvetica"/>
                <a:cs typeface="Helvetica"/>
                <a:sym typeface="Helvetica"/>
              </a:defRPr>
            </a:lvl4pPr>
            <a:lvl5pPr lvl="4" algn="r" rtl="0">
              <a:buNone/>
              <a:defRPr sz="600">
                <a:solidFill>
                  <a:srgbClr val="858585"/>
                </a:solidFill>
                <a:latin typeface="Helvetica"/>
                <a:ea typeface="Helvetica"/>
                <a:cs typeface="Helvetica"/>
                <a:sym typeface="Helvetica"/>
              </a:defRPr>
            </a:lvl5pPr>
            <a:lvl6pPr lvl="5" algn="r" rtl="0">
              <a:buNone/>
              <a:defRPr sz="600">
                <a:solidFill>
                  <a:srgbClr val="858585"/>
                </a:solidFill>
                <a:latin typeface="Helvetica"/>
                <a:ea typeface="Helvetica"/>
                <a:cs typeface="Helvetica"/>
                <a:sym typeface="Helvetica"/>
              </a:defRPr>
            </a:lvl6pPr>
            <a:lvl7pPr lvl="6" algn="r" rtl="0">
              <a:buNone/>
              <a:defRPr sz="600">
                <a:solidFill>
                  <a:srgbClr val="858585"/>
                </a:solidFill>
                <a:latin typeface="Helvetica"/>
                <a:ea typeface="Helvetica"/>
                <a:cs typeface="Helvetica"/>
                <a:sym typeface="Helvetica"/>
              </a:defRPr>
            </a:lvl7pPr>
            <a:lvl8pPr lvl="7" algn="r" rtl="0">
              <a:buNone/>
              <a:defRPr sz="600">
                <a:solidFill>
                  <a:srgbClr val="858585"/>
                </a:solidFill>
                <a:latin typeface="Helvetica"/>
                <a:ea typeface="Helvetica"/>
                <a:cs typeface="Helvetica"/>
                <a:sym typeface="Helvetica"/>
              </a:defRPr>
            </a:lvl8pPr>
            <a:lvl9pPr lvl="8" algn="r" rtl="0">
              <a:buNone/>
              <a:defRPr sz="600">
                <a:solidFill>
                  <a:srgbClr val="858585"/>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pic>
        <p:nvPicPr>
          <p:cNvPr id="23" name="Google Shape;23;p3"/>
          <p:cNvPicPr preferRelativeResize="0"/>
          <p:nvPr/>
        </p:nvPicPr>
        <p:blipFill rotWithShape="1">
          <a:blip r:embed="rId2">
            <a:alphaModFix/>
          </a:blip>
          <a:srcRect/>
          <a:stretch/>
        </p:blipFill>
        <p:spPr>
          <a:xfrm>
            <a:off x="1850" y="4132375"/>
            <a:ext cx="1135299" cy="1004523"/>
          </a:xfrm>
          <a:prstGeom prst="rect">
            <a:avLst/>
          </a:prstGeom>
          <a:noFill/>
          <a:ln>
            <a:noFill/>
          </a:ln>
        </p:spPr>
      </p:pic>
      <p:sp>
        <p:nvSpPr>
          <p:cNvPr id="24" name="Google Shape;24;p3"/>
          <p:cNvSpPr txBox="1"/>
          <p:nvPr/>
        </p:nvSpPr>
        <p:spPr>
          <a:xfrm>
            <a:off x="5796000" y="4685836"/>
            <a:ext cx="3000000" cy="338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000">
                <a:solidFill>
                  <a:srgbClr val="595959"/>
                </a:solidFill>
                <a:latin typeface="Helvetica"/>
                <a:ea typeface="Helvetica"/>
                <a:cs typeface="Helvetica"/>
                <a:sym typeface="Helvetica"/>
              </a:rPr>
              <a:t>www.synod.va</a:t>
            </a:r>
            <a:endParaRPr sz="1000">
              <a:solidFill>
                <a:srgbClr val="595959"/>
              </a:solidFill>
              <a:latin typeface="Helvetica"/>
              <a:ea typeface="Helvetica"/>
              <a:cs typeface="Helvetica"/>
              <a:sym typeface="Helvetica"/>
            </a:endParaRPr>
          </a:p>
        </p:txBody>
      </p:sp>
      <p:pic>
        <p:nvPicPr>
          <p:cNvPr id="25" name="Google Shape;25;p3"/>
          <p:cNvPicPr preferRelativeResize="0"/>
          <p:nvPr/>
        </p:nvPicPr>
        <p:blipFill rotWithShape="1">
          <a:blip r:embed="rId3">
            <a:alphaModFix/>
          </a:blip>
          <a:srcRect t="-17496" r="-2448" b="29969"/>
          <a:stretch/>
        </p:blipFill>
        <p:spPr>
          <a:xfrm>
            <a:off x="2138850" y="2454475"/>
            <a:ext cx="6469975" cy="2689026"/>
          </a:xfrm>
          <a:prstGeom prst="rect">
            <a:avLst/>
          </a:prstGeom>
          <a:noFill/>
          <a:ln>
            <a:noFill/>
          </a:ln>
        </p:spPr>
      </p:pic>
      <p:pic>
        <p:nvPicPr>
          <p:cNvPr id="26" name="Google Shape;26;p3"/>
          <p:cNvPicPr preferRelativeResize="0"/>
          <p:nvPr/>
        </p:nvPicPr>
        <p:blipFill rotWithShape="1">
          <a:blip r:embed="rId3">
            <a:alphaModFix/>
          </a:blip>
          <a:srcRect l="-16012" t="-41085" r="13564" b="39665"/>
          <a:stretch/>
        </p:blipFill>
        <p:spPr>
          <a:xfrm rot="10800000" flipH="1">
            <a:off x="2764950" y="-71575"/>
            <a:ext cx="6469975" cy="3116000"/>
          </a:xfrm>
          <a:prstGeom prst="rect">
            <a:avLst/>
          </a:prstGeom>
          <a:noFill/>
          <a:ln>
            <a:noFill/>
          </a:ln>
        </p:spPr>
      </p:pic>
      <p:pic>
        <p:nvPicPr>
          <p:cNvPr id="27" name="Google Shape;27;p3"/>
          <p:cNvPicPr preferRelativeResize="0"/>
          <p:nvPr/>
        </p:nvPicPr>
        <p:blipFill rotWithShape="1">
          <a:blip r:embed="rId3">
            <a:alphaModFix/>
          </a:blip>
          <a:srcRect l="57885" t="8302" r="-17060" b="-24906"/>
          <a:stretch/>
        </p:blipFill>
        <p:spPr>
          <a:xfrm rot="10800000" flipH="1">
            <a:off x="-27400" y="1522725"/>
            <a:ext cx="3617975" cy="34683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F3F0D639-93F7-4081-B53B-FC65A1264C42}" type="datetimeFigureOut">
              <a:rPr lang="en-US" smtClean="0"/>
              <a:t>12/13/2021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9778760"/>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F3F0D639-93F7-4081-B53B-FC65A1264C42}" type="datetimeFigureOut">
              <a:rPr lang="en-US" smtClean="0"/>
              <a:t>12/13/2021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536149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F0D639-93F7-4081-B53B-FC65A1264C42}"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2804249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F0D639-93F7-4081-B53B-FC65A1264C42}"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447230527"/>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hoto and text" type="twoColTx">
  <p:cSld name="Photo and text">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846225" y="1353925"/>
            <a:ext cx="3203700" cy="504900"/>
          </a:xfrm>
          <a:prstGeom prst="rect">
            <a:avLst/>
          </a:prstGeom>
        </p:spPr>
        <p:txBody>
          <a:bodyPr spcFirstLastPara="1" wrap="square" lIns="91425" tIns="91425" rIns="91425" bIns="91425" anchor="t" anchorCtr="0">
            <a:normAutofit/>
          </a:bodyPr>
          <a:lstStyle>
            <a:lvl1pPr lvl="0">
              <a:spcBef>
                <a:spcPts val="0"/>
              </a:spcBef>
              <a:spcAft>
                <a:spcPts val="0"/>
              </a:spcAft>
              <a:buSzPts val="2500"/>
              <a:buFont typeface="Helvetica Neue"/>
              <a:buNone/>
              <a:defRPr sz="2500">
                <a:latin typeface="Helvetica Neue"/>
                <a:ea typeface="Helvetica Neue"/>
                <a:cs typeface="Helvetica Neue"/>
                <a:sym typeface="Helvetica Neue"/>
              </a:defRPr>
            </a:lvl1pPr>
            <a:lvl2pPr lvl="1">
              <a:spcBef>
                <a:spcPts val="0"/>
              </a:spcBef>
              <a:spcAft>
                <a:spcPts val="0"/>
              </a:spcAft>
              <a:buSzPts val="2500"/>
              <a:buFont typeface="Helvetica Neue"/>
              <a:buNone/>
              <a:defRPr sz="2500">
                <a:latin typeface="Helvetica Neue"/>
                <a:ea typeface="Helvetica Neue"/>
                <a:cs typeface="Helvetica Neue"/>
                <a:sym typeface="Helvetica Neue"/>
              </a:defRPr>
            </a:lvl2pPr>
            <a:lvl3pPr lvl="2">
              <a:spcBef>
                <a:spcPts val="0"/>
              </a:spcBef>
              <a:spcAft>
                <a:spcPts val="0"/>
              </a:spcAft>
              <a:buSzPts val="2500"/>
              <a:buFont typeface="Helvetica Neue"/>
              <a:buNone/>
              <a:defRPr sz="2500">
                <a:latin typeface="Helvetica Neue"/>
                <a:ea typeface="Helvetica Neue"/>
                <a:cs typeface="Helvetica Neue"/>
                <a:sym typeface="Helvetica Neue"/>
              </a:defRPr>
            </a:lvl3pPr>
            <a:lvl4pPr lvl="3">
              <a:spcBef>
                <a:spcPts val="0"/>
              </a:spcBef>
              <a:spcAft>
                <a:spcPts val="0"/>
              </a:spcAft>
              <a:buSzPts val="2500"/>
              <a:buFont typeface="Helvetica Neue"/>
              <a:buNone/>
              <a:defRPr sz="2500">
                <a:latin typeface="Helvetica Neue"/>
                <a:ea typeface="Helvetica Neue"/>
                <a:cs typeface="Helvetica Neue"/>
                <a:sym typeface="Helvetica Neue"/>
              </a:defRPr>
            </a:lvl4pPr>
            <a:lvl5pPr lvl="4">
              <a:spcBef>
                <a:spcPts val="0"/>
              </a:spcBef>
              <a:spcAft>
                <a:spcPts val="0"/>
              </a:spcAft>
              <a:buSzPts val="2500"/>
              <a:buFont typeface="Helvetica Neue"/>
              <a:buNone/>
              <a:defRPr sz="2500">
                <a:latin typeface="Helvetica Neue"/>
                <a:ea typeface="Helvetica Neue"/>
                <a:cs typeface="Helvetica Neue"/>
                <a:sym typeface="Helvetica Neue"/>
              </a:defRPr>
            </a:lvl5pPr>
            <a:lvl6pPr lvl="5">
              <a:spcBef>
                <a:spcPts val="0"/>
              </a:spcBef>
              <a:spcAft>
                <a:spcPts val="0"/>
              </a:spcAft>
              <a:buSzPts val="2500"/>
              <a:buFont typeface="Helvetica Neue"/>
              <a:buNone/>
              <a:defRPr sz="2500">
                <a:latin typeface="Helvetica Neue"/>
                <a:ea typeface="Helvetica Neue"/>
                <a:cs typeface="Helvetica Neue"/>
                <a:sym typeface="Helvetica Neue"/>
              </a:defRPr>
            </a:lvl6pPr>
            <a:lvl7pPr lvl="6">
              <a:spcBef>
                <a:spcPts val="0"/>
              </a:spcBef>
              <a:spcAft>
                <a:spcPts val="0"/>
              </a:spcAft>
              <a:buSzPts val="2500"/>
              <a:buFont typeface="Helvetica Neue"/>
              <a:buNone/>
              <a:defRPr sz="2500">
                <a:latin typeface="Helvetica Neue"/>
                <a:ea typeface="Helvetica Neue"/>
                <a:cs typeface="Helvetica Neue"/>
                <a:sym typeface="Helvetica Neue"/>
              </a:defRPr>
            </a:lvl7pPr>
            <a:lvl8pPr lvl="7">
              <a:spcBef>
                <a:spcPts val="0"/>
              </a:spcBef>
              <a:spcAft>
                <a:spcPts val="0"/>
              </a:spcAft>
              <a:buSzPts val="2500"/>
              <a:buFont typeface="Helvetica Neue"/>
              <a:buNone/>
              <a:defRPr sz="2500">
                <a:latin typeface="Helvetica Neue"/>
                <a:ea typeface="Helvetica Neue"/>
                <a:cs typeface="Helvetica Neue"/>
                <a:sym typeface="Helvetica Neue"/>
              </a:defRPr>
            </a:lvl8pPr>
            <a:lvl9pPr lvl="8">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34" name="Google Shape;34;p5"/>
          <p:cNvSpPr txBox="1">
            <a:spLocks noGrp="1"/>
          </p:cNvSpPr>
          <p:nvPr>
            <p:ph type="subTitle" idx="1"/>
          </p:nvPr>
        </p:nvSpPr>
        <p:spPr>
          <a:xfrm>
            <a:off x="224775" y="119000"/>
            <a:ext cx="3252600" cy="393600"/>
          </a:xfrm>
          <a:prstGeom prst="rect">
            <a:avLst/>
          </a:prstGeom>
        </p:spPr>
        <p:txBody>
          <a:bodyPr spcFirstLastPara="1" wrap="square" lIns="91425" tIns="91425" rIns="91425" bIns="91425" anchor="t" anchorCtr="0">
            <a:normAutofit/>
          </a:bodyPr>
          <a:lstStyle>
            <a:lvl1pPr marL="0" marR="0" lvl="0" indent="-69850" algn="l" rtl="0">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35" name="Google Shape;35;p5"/>
          <p:cNvSpPr txBox="1">
            <a:spLocks noGrp="1"/>
          </p:cNvSpPr>
          <p:nvPr>
            <p:ph type="body" idx="2"/>
          </p:nvPr>
        </p:nvSpPr>
        <p:spPr>
          <a:xfrm>
            <a:off x="846225" y="1915750"/>
            <a:ext cx="3203700" cy="23670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36" name="Google Shape;36;p5"/>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51155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and text" type="tx">
  <p:cSld name="TITLE_AND_BODY">
    <p:spTree>
      <p:nvGrpSpPr>
        <p:cNvPr id="1" name="Shape 28"/>
        <p:cNvGrpSpPr/>
        <p:nvPr/>
      </p:nvGrpSpPr>
      <p:grpSpPr>
        <a:xfrm>
          <a:off x="0" y="0"/>
          <a:ext cx="0" cy="0"/>
          <a:chOff x="0" y="0"/>
          <a:chExt cx="0" cy="0"/>
        </a:xfrm>
      </p:grpSpPr>
      <p:sp>
        <p:nvSpPr>
          <p:cNvPr id="29" name="Google Shape;29;p4"/>
          <p:cNvSpPr/>
          <p:nvPr/>
        </p:nvSpPr>
        <p:spPr>
          <a:xfrm>
            <a:off x="0" y="-25"/>
            <a:ext cx="4575000" cy="5143500"/>
          </a:xfrm>
          <a:prstGeom prst="rect">
            <a:avLst/>
          </a:prstGeom>
          <a:solidFill>
            <a:srgbClr val="B7B7B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Helvetica"/>
                <a:ea typeface="Helvetica"/>
                <a:cs typeface="Helvetica"/>
                <a:sym typeface="Helvetica"/>
              </a:rPr>
              <a:t>Put the photo over this grey rectangle.</a:t>
            </a:r>
            <a:endParaRPr sz="1200">
              <a:latin typeface="Helvetica"/>
              <a:ea typeface="Helvetica"/>
              <a:cs typeface="Helvetica"/>
              <a:sym typeface="Helvetica"/>
            </a:endParaRPr>
          </a:p>
          <a:p>
            <a:pPr marL="0" lvl="0" indent="0" algn="ctr" rtl="0">
              <a:spcBef>
                <a:spcPts val="0"/>
              </a:spcBef>
              <a:spcAft>
                <a:spcPts val="0"/>
              </a:spcAft>
              <a:buNone/>
            </a:pPr>
            <a:r>
              <a:rPr lang="en" sz="1200">
                <a:latin typeface="Helvetica"/>
                <a:ea typeface="Helvetica"/>
                <a:cs typeface="Helvetica"/>
                <a:sym typeface="Helvetica"/>
              </a:rPr>
              <a:t>If necessary, cut it following the rectangle’s size.</a:t>
            </a:r>
            <a:endParaRPr sz="1000">
              <a:latin typeface="Helvetica"/>
              <a:ea typeface="Helvetica"/>
              <a:cs typeface="Helvetica"/>
              <a:sym typeface="Helvetica"/>
            </a:endParaRPr>
          </a:p>
        </p:txBody>
      </p:sp>
      <p:sp>
        <p:nvSpPr>
          <p:cNvPr id="30" name="Google Shape;30;p4"/>
          <p:cNvSpPr txBox="1">
            <a:spLocks noGrp="1"/>
          </p:cNvSpPr>
          <p:nvPr>
            <p:ph type="body" idx="1"/>
          </p:nvPr>
        </p:nvSpPr>
        <p:spPr>
          <a:xfrm>
            <a:off x="4879050" y="1586675"/>
            <a:ext cx="2816400" cy="18246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31" name="Google Shape;31;p4"/>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hoto and text" type="twoColTx">
  <p:cSld name="TITLE_AND_TWO_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846225" y="1353925"/>
            <a:ext cx="3203700" cy="504900"/>
          </a:xfrm>
          <a:prstGeom prst="rect">
            <a:avLst/>
          </a:prstGeom>
        </p:spPr>
        <p:txBody>
          <a:bodyPr spcFirstLastPara="1" wrap="square" lIns="91425" tIns="91425" rIns="91425" bIns="91425" anchor="t" anchorCtr="0">
            <a:normAutofit/>
          </a:bodyPr>
          <a:lstStyle>
            <a:lvl1pPr lvl="0">
              <a:spcBef>
                <a:spcPts val="0"/>
              </a:spcBef>
              <a:spcAft>
                <a:spcPts val="0"/>
              </a:spcAft>
              <a:buSzPts val="2500"/>
              <a:buFont typeface="Helvetica Neue"/>
              <a:buNone/>
              <a:defRPr sz="2500">
                <a:latin typeface="Helvetica Neue"/>
                <a:ea typeface="Helvetica Neue"/>
                <a:cs typeface="Helvetica Neue"/>
                <a:sym typeface="Helvetica Neue"/>
              </a:defRPr>
            </a:lvl1pPr>
            <a:lvl2pPr lvl="1">
              <a:spcBef>
                <a:spcPts val="0"/>
              </a:spcBef>
              <a:spcAft>
                <a:spcPts val="0"/>
              </a:spcAft>
              <a:buSzPts val="2500"/>
              <a:buFont typeface="Helvetica Neue"/>
              <a:buNone/>
              <a:defRPr sz="2500">
                <a:latin typeface="Helvetica Neue"/>
                <a:ea typeface="Helvetica Neue"/>
                <a:cs typeface="Helvetica Neue"/>
                <a:sym typeface="Helvetica Neue"/>
              </a:defRPr>
            </a:lvl2pPr>
            <a:lvl3pPr lvl="2">
              <a:spcBef>
                <a:spcPts val="0"/>
              </a:spcBef>
              <a:spcAft>
                <a:spcPts val="0"/>
              </a:spcAft>
              <a:buSzPts val="2500"/>
              <a:buFont typeface="Helvetica Neue"/>
              <a:buNone/>
              <a:defRPr sz="2500">
                <a:latin typeface="Helvetica Neue"/>
                <a:ea typeface="Helvetica Neue"/>
                <a:cs typeface="Helvetica Neue"/>
                <a:sym typeface="Helvetica Neue"/>
              </a:defRPr>
            </a:lvl3pPr>
            <a:lvl4pPr lvl="3">
              <a:spcBef>
                <a:spcPts val="0"/>
              </a:spcBef>
              <a:spcAft>
                <a:spcPts val="0"/>
              </a:spcAft>
              <a:buSzPts val="2500"/>
              <a:buFont typeface="Helvetica Neue"/>
              <a:buNone/>
              <a:defRPr sz="2500">
                <a:latin typeface="Helvetica Neue"/>
                <a:ea typeface="Helvetica Neue"/>
                <a:cs typeface="Helvetica Neue"/>
                <a:sym typeface="Helvetica Neue"/>
              </a:defRPr>
            </a:lvl4pPr>
            <a:lvl5pPr lvl="4">
              <a:spcBef>
                <a:spcPts val="0"/>
              </a:spcBef>
              <a:spcAft>
                <a:spcPts val="0"/>
              </a:spcAft>
              <a:buSzPts val="2500"/>
              <a:buFont typeface="Helvetica Neue"/>
              <a:buNone/>
              <a:defRPr sz="2500">
                <a:latin typeface="Helvetica Neue"/>
                <a:ea typeface="Helvetica Neue"/>
                <a:cs typeface="Helvetica Neue"/>
                <a:sym typeface="Helvetica Neue"/>
              </a:defRPr>
            </a:lvl5pPr>
            <a:lvl6pPr lvl="5">
              <a:spcBef>
                <a:spcPts val="0"/>
              </a:spcBef>
              <a:spcAft>
                <a:spcPts val="0"/>
              </a:spcAft>
              <a:buSzPts val="2500"/>
              <a:buFont typeface="Helvetica Neue"/>
              <a:buNone/>
              <a:defRPr sz="2500">
                <a:latin typeface="Helvetica Neue"/>
                <a:ea typeface="Helvetica Neue"/>
                <a:cs typeface="Helvetica Neue"/>
                <a:sym typeface="Helvetica Neue"/>
              </a:defRPr>
            </a:lvl6pPr>
            <a:lvl7pPr lvl="6">
              <a:spcBef>
                <a:spcPts val="0"/>
              </a:spcBef>
              <a:spcAft>
                <a:spcPts val="0"/>
              </a:spcAft>
              <a:buSzPts val="2500"/>
              <a:buFont typeface="Helvetica Neue"/>
              <a:buNone/>
              <a:defRPr sz="2500">
                <a:latin typeface="Helvetica Neue"/>
                <a:ea typeface="Helvetica Neue"/>
                <a:cs typeface="Helvetica Neue"/>
                <a:sym typeface="Helvetica Neue"/>
              </a:defRPr>
            </a:lvl7pPr>
            <a:lvl8pPr lvl="7">
              <a:spcBef>
                <a:spcPts val="0"/>
              </a:spcBef>
              <a:spcAft>
                <a:spcPts val="0"/>
              </a:spcAft>
              <a:buSzPts val="2500"/>
              <a:buFont typeface="Helvetica Neue"/>
              <a:buNone/>
              <a:defRPr sz="2500">
                <a:latin typeface="Helvetica Neue"/>
                <a:ea typeface="Helvetica Neue"/>
                <a:cs typeface="Helvetica Neue"/>
                <a:sym typeface="Helvetica Neue"/>
              </a:defRPr>
            </a:lvl8pPr>
            <a:lvl9pPr lvl="8">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34" name="Google Shape;34;p5"/>
          <p:cNvSpPr txBox="1">
            <a:spLocks noGrp="1"/>
          </p:cNvSpPr>
          <p:nvPr>
            <p:ph type="subTitle" idx="1"/>
          </p:nvPr>
        </p:nvSpPr>
        <p:spPr>
          <a:xfrm>
            <a:off x="224775" y="119000"/>
            <a:ext cx="3252600" cy="393600"/>
          </a:xfrm>
          <a:prstGeom prst="rect">
            <a:avLst/>
          </a:prstGeom>
        </p:spPr>
        <p:txBody>
          <a:bodyPr spcFirstLastPara="1" wrap="square" lIns="91425" tIns="91425" rIns="91425" bIns="91425" anchor="t" anchorCtr="0">
            <a:normAutofit/>
          </a:bodyPr>
          <a:lstStyle>
            <a:lvl1pPr marL="0" marR="0" lvl="0" indent="-69850" algn="l" rtl="0">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35" name="Google Shape;35;p5"/>
          <p:cNvSpPr txBox="1">
            <a:spLocks noGrp="1"/>
          </p:cNvSpPr>
          <p:nvPr>
            <p:ph type="body" idx="2"/>
          </p:nvPr>
        </p:nvSpPr>
        <p:spPr>
          <a:xfrm>
            <a:off x="846225" y="1915750"/>
            <a:ext cx="3203700" cy="23670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36" name="Google Shape;36;p5"/>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
        <p:nvSpPr>
          <p:cNvPr id="37" name="Google Shape;37;p5"/>
          <p:cNvSpPr/>
          <p:nvPr/>
        </p:nvSpPr>
        <p:spPr>
          <a:xfrm>
            <a:off x="4813800" y="512500"/>
            <a:ext cx="3609000" cy="4060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marL="0" lvl="0" indent="0" algn="ctr" rtl="0">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lumns text"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852825" y="896725"/>
            <a:ext cx="7255800" cy="637200"/>
          </a:xfrm>
          <a:prstGeom prst="rect">
            <a:avLst/>
          </a:prstGeom>
        </p:spPr>
        <p:txBody>
          <a:bodyPr spcFirstLastPara="1" wrap="square" lIns="91425" tIns="91425" rIns="91425" bIns="91425" anchor="t" anchorCtr="0">
            <a:normAutofit/>
          </a:bodyPr>
          <a:lstStyle>
            <a:lvl1pPr lvl="0" rtl="0">
              <a:spcBef>
                <a:spcPts val="0"/>
              </a:spcBef>
              <a:spcAft>
                <a:spcPts val="0"/>
              </a:spcAft>
              <a:buSzPts val="2500"/>
              <a:buFont typeface="Helvetica Neue"/>
              <a:buNone/>
              <a:defRPr sz="2500">
                <a:latin typeface="Helvetica Neue"/>
                <a:ea typeface="Helvetica Neue"/>
                <a:cs typeface="Helvetica Neue"/>
                <a:sym typeface="Helvetica Neue"/>
              </a:defRPr>
            </a:lvl1pPr>
            <a:lvl2pPr lvl="1" rtl="0">
              <a:spcBef>
                <a:spcPts val="0"/>
              </a:spcBef>
              <a:spcAft>
                <a:spcPts val="0"/>
              </a:spcAft>
              <a:buSzPts val="2500"/>
              <a:buFont typeface="Helvetica Neue"/>
              <a:buNone/>
              <a:defRPr sz="2500">
                <a:latin typeface="Helvetica Neue"/>
                <a:ea typeface="Helvetica Neue"/>
                <a:cs typeface="Helvetica Neue"/>
                <a:sym typeface="Helvetica Neue"/>
              </a:defRPr>
            </a:lvl2pPr>
            <a:lvl3pPr lvl="2" rtl="0">
              <a:spcBef>
                <a:spcPts val="0"/>
              </a:spcBef>
              <a:spcAft>
                <a:spcPts val="0"/>
              </a:spcAft>
              <a:buSzPts val="2500"/>
              <a:buFont typeface="Helvetica Neue"/>
              <a:buNone/>
              <a:defRPr sz="2500">
                <a:latin typeface="Helvetica Neue"/>
                <a:ea typeface="Helvetica Neue"/>
                <a:cs typeface="Helvetica Neue"/>
                <a:sym typeface="Helvetica Neue"/>
              </a:defRPr>
            </a:lvl3pPr>
            <a:lvl4pPr lvl="3" rtl="0">
              <a:spcBef>
                <a:spcPts val="0"/>
              </a:spcBef>
              <a:spcAft>
                <a:spcPts val="0"/>
              </a:spcAft>
              <a:buSzPts val="2500"/>
              <a:buFont typeface="Helvetica Neue"/>
              <a:buNone/>
              <a:defRPr sz="2500">
                <a:latin typeface="Helvetica Neue"/>
                <a:ea typeface="Helvetica Neue"/>
                <a:cs typeface="Helvetica Neue"/>
                <a:sym typeface="Helvetica Neue"/>
              </a:defRPr>
            </a:lvl4pPr>
            <a:lvl5pPr lvl="4" rtl="0">
              <a:spcBef>
                <a:spcPts val="0"/>
              </a:spcBef>
              <a:spcAft>
                <a:spcPts val="0"/>
              </a:spcAft>
              <a:buSzPts val="2500"/>
              <a:buFont typeface="Helvetica Neue"/>
              <a:buNone/>
              <a:defRPr sz="2500">
                <a:latin typeface="Helvetica Neue"/>
                <a:ea typeface="Helvetica Neue"/>
                <a:cs typeface="Helvetica Neue"/>
                <a:sym typeface="Helvetica Neue"/>
              </a:defRPr>
            </a:lvl5pPr>
            <a:lvl6pPr lvl="5" rtl="0">
              <a:spcBef>
                <a:spcPts val="0"/>
              </a:spcBef>
              <a:spcAft>
                <a:spcPts val="0"/>
              </a:spcAft>
              <a:buSzPts val="2500"/>
              <a:buFont typeface="Helvetica Neue"/>
              <a:buNone/>
              <a:defRPr sz="2500">
                <a:latin typeface="Helvetica Neue"/>
                <a:ea typeface="Helvetica Neue"/>
                <a:cs typeface="Helvetica Neue"/>
                <a:sym typeface="Helvetica Neue"/>
              </a:defRPr>
            </a:lvl6pPr>
            <a:lvl7pPr lvl="6" rtl="0">
              <a:spcBef>
                <a:spcPts val="0"/>
              </a:spcBef>
              <a:spcAft>
                <a:spcPts val="0"/>
              </a:spcAft>
              <a:buSzPts val="2500"/>
              <a:buFont typeface="Helvetica Neue"/>
              <a:buNone/>
              <a:defRPr sz="2500">
                <a:latin typeface="Helvetica Neue"/>
                <a:ea typeface="Helvetica Neue"/>
                <a:cs typeface="Helvetica Neue"/>
                <a:sym typeface="Helvetica Neue"/>
              </a:defRPr>
            </a:lvl7pPr>
            <a:lvl8pPr lvl="7" rtl="0">
              <a:spcBef>
                <a:spcPts val="0"/>
              </a:spcBef>
              <a:spcAft>
                <a:spcPts val="0"/>
              </a:spcAft>
              <a:buSzPts val="2500"/>
              <a:buFont typeface="Helvetica Neue"/>
              <a:buNone/>
              <a:defRPr sz="2500">
                <a:latin typeface="Helvetica Neue"/>
                <a:ea typeface="Helvetica Neue"/>
                <a:cs typeface="Helvetica Neue"/>
                <a:sym typeface="Helvetica Neue"/>
              </a:defRPr>
            </a:lvl8pPr>
            <a:lvl9pPr lvl="8" rtl="0">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40" name="Google Shape;40;p6"/>
          <p:cNvSpPr txBox="1">
            <a:spLocks noGrp="1"/>
          </p:cNvSpPr>
          <p:nvPr>
            <p:ph type="body" idx="1"/>
          </p:nvPr>
        </p:nvSpPr>
        <p:spPr>
          <a:xfrm>
            <a:off x="852825" y="1589673"/>
            <a:ext cx="3411600" cy="22107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41" name="Google Shape;41;p6"/>
          <p:cNvSpPr txBox="1">
            <a:spLocks noGrp="1"/>
          </p:cNvSpPr>
          <p:nvPr>
            <p:ph type="subTitle" idx="2"/>
          </p:nvPr>
        </p:nvSpPr>
        <p:spPr>
          <a:xfrm>
            <a:off x="224775" y="119000"/>
            <a:ext cx="3252600" cy="39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42" name="Google Shape;42;p6"/>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
        <p:nvSpPr>
          <p:cNvPr id="43" name="Google Shape;43;p6"/>
          <p:cNvSpPr txBox="1">
            <a:spLocks noGrp="1"/>
          </p:cNvSpPr>
          <p:nvPr>
            <p:ph type="body" idx="3"/>
          </p:nvPr>
        </p:nvSpPr>
        <p:spPr>
          <a:xfrm>
            <a:off x="4697050" y="1589675"/>
            <a:ext cx="3411600" cy="22107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collage and short text">
  <p:cSld name="ONE_COLUMN_TEXT">
    <p:spTree>
      <p:nvGrpSpPr>
        <p:cNvPr id="1" name="Shape 44"/>
        <p:cNvGrpSpPr/>
        <p:nvPr/>
      </p:nvGrpSpPr>
      <p:grpSpPr>
        <a:xfrm>
          <a:off x="0" y="0"/>
          <a:ext cx="0" cy="0"/>
          <a:chOff x="0" y="0"/>
          <a:chExt cx="0" cy="0"/>
        </a:xfrm>
      </p:grpSpPr>
      <p:sp>
        <p:nvSpPr>
          <p:cNvPr id="45" name="Google Shape;45;p7"/>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
        <p:nvSpPr>
          <p:cNvPr id="46" name="Google Shape;46;p7"/>
          <p:cNvSpPr/>
          <p:nvPr/>
        </p:nvSpPr>
        <p:spPr>
          <a:xfrm>
            <a:off x="60600" y="4209525"/>
            <a:ext cx="1081200" cy="8892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7"/>
          <p:cNvSpPr/>
          <p:nvPr/>
        </p:nvSpPr>
        <p:spPr>
          <a:xfrm>
            <a:off x="4617000" y="-9525"/>
            <a:ext cx="4525500" cy="51435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p:nvPr/>
        </p:nvSpPr>
        <p:spPr>
          <a:xfrm>
            <a:off x="183725" y="192375"/>
            <a:ext cx="4190100" cy="31179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marL="0" lvl="0" indent="0" algn="ctr" rtl="0">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49" name="Google Shape;49;p7"/>
          <p:cNvSpPr/>
          <p:nvPr/>
        </p:nvSpPr>
        <p:spPr>
          <a:xfrm>
            <a:off x="183750" y="3503250"/>
            <a:ext cx="2035800" cy="1489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marL="0" lvl="0" indent="0" algn="ctr" rtl="0">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0" name="Google Shape;50;p7"/>
          <p:cNvSpPr/>
          <p:nvPr/>
        </p:nvSpPr>
        <p:spPr>
          <a:xfrm>
            <a:off x="2353780" y="3503250"/>
            <a:ext cx="2020200" cy="1489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marL="0" lvl="0" indent="0" algn="ctr" rtl="0">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1" name="Google Shape;51;p7"/>
          <p:cNvSpPr txBox="1">
            <a:spLocks noGrp="1"/>
          </p:cNvSpPr>
          <p:nvPr>
            <p:ph type="body" idx="1"/>
          </p:nvPr>
        </p:nvSpPr>
        <p:spPr>
          <a:xfrm>
            <a:off x="4566375" y="1933875"/>
            <a:ext cx="3554100" cy="1376400"/>
          </a:xfrm>
          <a:prstGeom prst="rect">
            <a:avLst/>
          </a:prstGeom>
          <a:solidFill>
            <a:srgbClr val="FFFFFF"/>
          </a:solidFill>
        </p:spPr>
        <p:txBody>
          <a:bodyPr spcFirstLastPara="1" wrap="square" lIns="91425" tIns="91425" rIns="91425" bIns="91425" anchor="ctr" anchorCtr="0">
            <a:normAutofit/>
          </a:bodyPr>
          <a:lstStyle>
            <a:lvl1pPr marL="457200" lvl="0" indent="-304800">
              <a:spcBef>
                <a:spcPts val="0"/>
              </a:spcBef>
              <a:spcAft>
                <a:spcPts val="0"/>
              </a:spcAft>
              <a:buSzPts val="1200"/>
              <a:buFont typeface="Helvetica Neue"/>
              <a:buChar char="●"/>
              <a:defRPr>
                <a:latin typeface="Helvetica Neue"/>
                <a:ea typeface="Helvetica Neue"/>
                <a:cs typeface="Helvetica Neue"/>
                <a:sym typeface="Helvetica Neue"/>
              </a:defRPr>
            </a:lvl1pPr>
            <a:lvl2pPr marL="914400" lvl="1" indent="-304800">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04800">
              <a:spcBef>
                <a:spcPts val="0"/>
              </a:spcBef>
              <a:spcAft>
                <a:spcPts val="0"/>
              </a:spcAft>
              <a:buSzPts val="1200"/>
              <a:buFont typeface="Helvetica Neue"/>
              <a:buChar char="■"/>
              <a:defRPr>
                <a:latin typeface="Helvetica Neue"/>
                <a:ea typeface="Helvetica Neue"/>
                <a:cs typeface="Helvetica Neue"/>
                <a:sym typeface="Helvetica Neue"/>
              </a:defRPr>
            </a:lvl3pPr>
            <a:lvl4pPr marL="1828800" lvl="3" indent="-304800">
              <a:spcBef>
                <a:spcPts val="0"/>
              </a:spcBef>
              <a:spcAft>
                <a:spcPts val="0"/>
              </a:spcAft>
              <a:buSzPts val="1200"/>
              <a:buFont typeface="Helvetica Neue"/>
              <a:buChar char="●"/>
              <a:defRPr>
                <a:latin typeface="Helvetica Neue"/>
                <a:ea typeface="Helvetica Neue"/>
                <a:cs typeface="Helvetica Neue"/>
                <a:sym typeface="Helvetica Neue"/>
              </a:defRPr>
            </a:lvl4pPr>
            <a:lvl5pPr marL="2286000" lvl="4" indent="-304800">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04800">
              <a:spcBef>
                <a:spcPts val="0"/>
              </a:spcBef>
              <a:spcAft>
                <a:spcPts val="0"/>
              </a:spcAft>
              <a:buSzPts val="1200"/>
              <a:buFont typeface="Helvetica Neue"/>
              <a:buChar char="■"/>
              <a:defRPr>
                <a:latin typeface="Helvetica Neue"/>
                <a:ea typeface="Helvetica Neue"/>
                <a:cs typeface="Helvetica Neue"/>
                <a:sym typeface="Helvetica Neue"/>
              </a:defRPr>
            </a:lvl6pPr>
            <a:lvl7pPr marL="3200400" lvl="6" indent="-304800">
              <a:spcBef>
                <a:spcPts val="0"/>
              </a:spcBef>
              <a:spcAft>
                <a:spcPts val="0"/>
              </a:spcAft>
              <a:buSzPts val="1200"/>
              <a:buFont typeface="Helvetica Neue"/>
              <a:buChar char="●"/>
              <a:defRPr>
                <a:latin typeface="Helvetica Neue"/>
                <a:ea typeface="Helvetica Neue"/>
                <a:cs typeface="Helvetica Neue"/>
                <a:sym typeface="Helvetica Neue"/>
              </a:defRPr>
            </a:lvl7pPr>
            <a:lvl8pPr marL="3657600" lvl="7" indent="-304800">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04800">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52" name="Google Shape;52;p7"/>
          <p:cNvSpPr txBox="1">
            <a:spLocks noGrp="1"/>
          </p:cNvSpPr>
          <p:nvPr>
            <p:ph type="sldNum" idx="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 collage and text">
  <p:cSld name="CUSTOM_1">
    <p:spTree>
      <p:nvGrpSpPr>
        <p:cNvPr id="1" name="Shape 53"/>
        <p:cNvGrpSpPr/>
        <p:nvPr/>
      </p:nvGrpSpPr>
      <p:grpSpPr>
        <a:xfrm>
          <a:off x="0" y="0"/>
          <a:ext cx="0" cy="0"/>
          <a:chOff x="0" y="0"/>
          <a:chExt cx="0" cy="0"/>
        </a:xfrm>
      </p:grpSpPr>
      <p:sp>
        <p:nvSpPr>
          <p:cNvPr id="54" name="Google Shape;54;p8"/>
          <p:cNvSpPr/>
          <p:nvPr/>
        </p:nvSpPr>
        <p:spPr>
          <a:xfrm>
            <a:off x="10125" y="4070250"/>
            <a:ext cx="1093500" cy="1073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txBox="1"/>
          <p:nvPr/>
        </p:nvSpPr>
        <p:spPr>
          <a:xfrm>
            <a:off x="197475" y="619125"/>
            <a:ext cx="4194300" cy="2486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endParaRPr sz="1200">
              <a:solidFill>
                <a:srgbClr val="000000"/>
              </a:solidFill>
              <a:latin typeface="Helvetica Neue"/>
              <a:ea typeface="Helvetica Neue"/>
              <a:cs typeface="Helvetica Neue"/>
              <a:sym typeface="Helvetica Neue"/>
            </a:endParaRPr>
          </a:p>
        </p:txBody>
      </p:sp>
      <p:sp>
        <p:nvSpPr>
          <p:cNvPr id="56" name="Google Shape;56;p8"/>
          <p:cNvSpPr/>
          <p:nvPr/>
        </p:nvSpPr>
        <p:spPr>
          <a:xfrm>
            <a:off x="197325" y="3543809"/>
            <a:ext cx="2007600" cy="14466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marL="0" lvl="0" indent="0" algn="ctr" rtl="0">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7" name="Google Shape;57;p8"/>
          <p:cNvSpPr/>
          <p:nvPr/>
        </p:nvSpPr>
        <p:spPr>
          <a:xfrm>
            <a:off x="2402174" y="3543749"/>
            <a:ext cx="2007600" cy="14466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marL="0" lvl="0" indent="0" algn="ctr" rtl="0">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8" name="Google Shape;58;p8"/>
          <p:cNvSpPr/>
          <p:nvPr/>
        </p:nvSpPr>
        <p:spPr>
          <a:xfrm>
            <a:off x="4657500" y="2656700"/>
            <a:ext cx="4497900" cy="24867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marL="0" lvl="0" indent="0" algn="ctr" rtl="0">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9" name="Google Shape;59;p8"/>
          <p:cNvSpPr/>
          <p:nvPr/>
        </p:nvSpPr>
        <p:spPr>
          <a:xfrm>
            <a:off x="4659253" y="25"/>
            <a:ext cx="4497900" cy="24867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marL="0" lvl="0" indent="0" algn="ctr" rtl="0">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60" name="Google Shape;60;p8"/>
          <p:cNvSpPr txBox="1">
            <a:spLocks noGrp="1"/>
          </p:cNvSpPr>
          <p:nvPr>
            <p:ph type="body" idx="1"/>
          </p:nvPr>
        </p:nvSpPr>
        <p:spPr>
          <a:xfrm>
            <a:off x="197400" y="619125"/>
            <a:ext cx="4194300" cy="2651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Font typeface="Helvetica Neue"/>
              <a:buChar char="●"/>
              <a:defRPr>
                <a:latin typeface="Helvetica Neue"/>
                <a:ea typeface="Helvetica Neue"/>
                <a:cs typeface="Helvetica Neue"/>
                <a:sym typeface="Helvetica Neue"/>
              </a:defRPr>
            </a:lvl1pPr>
            <a:lvl2pPr marL="914400" lvl="1" indent="-304800">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04800">
              <a:spcBef>
                <a:spcPts val="0"/>
              </a:spcBef>
              <a:spcAft>
                <a:spcPts val="0"/>
              </a:spcAft>
              <a:buSzPts val="1200"/>
              <a:buFont typeface="Helvetica Neue"/>
              <a:buChar char="■"/>
              <a:defRPr>
                <a:latin typeface="Helvetica Neue"/>
                <a:ea typeface="Helvetica Neue"/>
                <a:cs typeface="Helvetica Neue"/>
                <a:sym typeface="Helvetica Neue"/>
              </a:defRPr>
            </a:lvl3pPr>
            <a:lvl4pPr marL="1828800" lvl="3" indent="-304800">
              <a:spcBef>
                <a:spcPts val="0"/>
              </a:spcBef>
              <a:spcAft>
                <a:spcPts val="0"/>
              </a:spcAft>
              <a:buSzPts val="1200"/>
              <a:buFont typeface="Helvetica Neue"/>
              <a:buChar char="●"/>
              <a:defRPr>
                <a:latin typeface="Helvetica Neue"/>
                <a:ea typeface="Helvetica Neue"/>
                <a:cs typeface="Helvetica Neue"/>
                <a:sym typeface="Helvetica Neue"/>
              </a:defRPr>
            </a:lvl4pPr>
            <a:lvl5pPr marL="2286000" lvl="4" indent="-304800">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04800">
              <a:spcBef>
                <a:spcPts val="0"/>
              </a:spcBef>
              <a:spcAft>
                <a:spcPts val="0"/>
              </a:spcAft>
              <a:buSzPts val="1200"/>
              <a:buFont typeface="Helvetica Neue"/>
              <a:buChar char="■"/>
              <a:defRPr>
                <a:latin typeface="Helvetica Neue"/>
                <a:ea typeface="Helvetica Neue"/>
                <a:cs typeface="Helvetica Neue"/>
                <a:sym typeface="Helvetica Neue"/>
              </a:defRPr>
            </a:lvl6pPr>
            <a:lvl7pPr marL="3200400" lvl="6" indent="-304800">
              <a:spcBef>
                <a:spcPts val="0"/>
              </a:spcBef>
              <a:spcAft>
                <a:spcPts val="0"/>
              </a:spcAft>
              <a:buSzPts val="1200"/>
              <a:buFont typeface="Helvetica Neue"/>
              <a:buChar char="●"/>
              <a:defRPr>
                <a:latin typeface="Helvetica Neue"/>
                <a:ea typeface="Helvetica Neue"/>
                <a:cs typeface="Helvetica Neue"/>
                <a:sym typeface="Helvetica Neue"/>
              </a:defRPr>
            </a:lvl7pPr>
            <a:lvl8pPr marL="3657600" lvl="7" indent="-304800">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04800">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61" name="Google Shape;61;p8"/>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 and two columns text">
  <p:cSld name="MAIN_POINT">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276300" y="1227975"/>
            <a:ext cx="4802700" cy="637200"/>
          </a:xfrm>
          <a:prstGeom prst="rect">
            <a:avLst/>
          </a:prstGeom>
        </p:spPr>
        <p:txBody>
          <a:bodyPr spcFirstLastPara="1" wrap="square" lIns="91425" tIns="91425" rIns="91425" bIns="91425" anchor="t" anchorCtr="0">
            <a:normAutofit/>
          </a:bodyPr>
          <a:lstStyle>
            <a:lvl1pPr lvl="0" rtl="0">
              <a:spcBef>
                <a:spcPts val="0"/>
              </a:spcBef>
              <a:spcAft>
                <a:spcPts val="0"/>
              </a:spcAft>
              <a:buSzPts val="2500"/>
              <a:buFont typeface="Helvetica Neue"/>
              <a:buNone/>
              <a:defRPr sz="2500">
                <a:latin typeface="Helvetica Neue"/>
                <a:ea typeface="Helvetica Neue"/>
                <a:cs typeface="Helvetica Neue"/>
                <a:sym typeface="Helvetica Neue"/>
              </a:defRPr>
            </a:lvl1pPr>
            <a:lvl2pPr lvl="1" rtl="0">
              <a:spcBef>
                <a:spcPts val="0"/>
              </a:spcBef>
              <a:spcAft>
                <a:spcPts val="0"/>
              </a:spcAft>
              <a:buSzPts val="2500"/>
              <a:buFont typeface="Helvetica Neue"/>
              <a:buNone/>
              <a:defRPr sz="2500">
                <a:latin typeface="Helvetica Neue"/>
                <a:ea typeface="Helvetica Neue"/>
                <a:cs typeface="Helvetica Neue"/>
                <a:sym typeface="Helvetica Neue"/>
              </a:defRPr>
            </a:lvl2pPr>
            <a:lvl3pPr lvl="2" rtl="0">
              <a:spcBef>
                <a:spcPts val="0"/>
              </a:spcBef>
              <a:spcAft>
                <a:spcPts val="0"/>
              </a:spcAft>
              <a:buSzPts val="2500"/>
              <a:buFont typeface="Helvetica Neue"/>
              <a:buNone/>
              <a:defRPr sz="2500">
                <a:latin typeface="Helvetica Neue"/>
                <a:ea typeface="Helvetica Neue"/>
                <a:cs typeface="Helvetica Neue"/>
                <a:sym typeface="Helvetica Neue"/>
              </a:defRPr>
            </a:lvl3pPr>
            <a:lvl4pPr lvl="3" rtl="0">
              <a:spcBef>
                <a:spcPts val="0"/>
              </a:spcBef>
              <a:spcAft>
                <a:spcPts val="0"/>
              </a:spcAft>
              <a:buSzPts val="2500"/>
              <a:buFont typeface="Helvetica Neue"/>
              <a:buNone/>
              <a:defRPr sz="2500">
                <a:latin typeface="Helvetica Neue"/>
                <a:ea typeface="Helvetica Neue"/>
                <a:cs typeface="Helvetica Neue"/>
                <a:sym typeface="Helvetica Neue"/>
              </a:defRPr>
            </a:lvl4pPr>
            <a:lvl5pPr lvl="4" rtl="0">
              <a:spcBef>
                <a:spcPts val="0"/>
              </a:spcBef>
              <a:spcAft>
                <a:spcPts val="0"/>
              </a:spcAft>
              <a:buSzPts val="2500"/>
              <a:buFont typeface="Helvetica Neue"/>
              <a:buNone/>
              <a:defRPr sz="2500">
                <a:latin typeface="Helvetica Neue"/>
                <a:ea typeface="Helvetica Neue"/>
                <a:cs typeface="Helvetica Neue"/>
                <a:sym typeface="Helvetica Neue"/>
              </a:defRPr>
            </a:lvl5pPr>
            <a:lvl6pPr lvl="5" rtl="0">
              <a:spcBef>
                <a:spcPts val="0"/>
              </a:spcBef>
              <a:spcAft>
                <a:spcPts val="0"/>
              </a:spcAft>
              <a:buSzPts val="2500"/>
              <a:buFont typeface="Helvetica Neue"/>
              <a:buNone/>
              <a:defRPr sz="2500">
                <a:latin typeface="Helvetica Neue"/>
                <a:ea typeface="Helvetica Neue"/>
                <a:cs typeface="Helvetica Neue"/>
                <a:sym typeface="Helvetica Neue"/>
              </a:defRPr>
            </a:lvl6pPr>
            <a:lvl7pPr lvl="6" rtl="0">
              <a:spcBef>
                <a:spcPts val="0"/>
              </a:spcBef>
              <a:spcAft>
                <a:spcPts val="0"/>
              </a:spcAft>
              <a:buSzPts val="2500"/>
              <a:buFont typeface="Helvetica Neue"/>
              <a:buNone/>
              <a:defRPr sz="2500">
                <a:latin typeface="Helvetica Neue"/>
                <a:ea typeface="Helvetica Neue"/>
                <a:cs typeface="Helvetica Neue"/>
                <a:sym typeface="Helvetica Neue"/>
              </a:defRPr>
            </a:lvl7pPr>
            <a:lvl8pPr lvl="7" rtl="0">
              <a:spcBef>
                <a:spcPts val="0"/>
              </a:spcBef>
              <a:spcAft>
                <a:spcPts val="0"/>
              </a:spcAft>
              <a:buSzPts val="2500"/>
              <a:buFont typeface="Helvetica Neue"/>
              <a:buNone/>
              <a:defRPr sz="2500">
                <a:latin typeface="Helvetica Neue"/>
                <a:ea typeface="Helvetica Neue"/>
                <a:cs typeface="Helvetica Neue"/>
                <a:sym typeface="Helvetica Neue"/>
              </a:defRPr>
            </a:lvl8pPr>
            <a:lvl9pPr lvl="8" rtl="0">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64" name="Google Shape;64;p9"/>
          <p:cNvSpPr txBox="1">
            <a:spLocks noGrp="1"/>
          </p:cNvSpPr>
          <p:nvPr>
            <p:ph type="body" idx="1"/>
          </p:nvPr>
        </p:nvSpPr>
        <p:spPr>
          <a:xfrm>
            <a:off x="2834750" y="1946650"/>
            <a:ext cx="2244300" cy="21273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65" name="Google Shape;65;p9"/>
          <p:cNvSpPr/>
          <p:nvPr/>
        </p:nvSpPr>
        <p:spPr>
          <a:xfrm>
            <a:off x="5298375" y="0"/>
            <a:ext cx="3845700" cy="5143500"/>
          </a:xfrm>
          <a:prstGeom prst="rect">
            <a:avLst/>
          </a:prstGeom>
          <a:solidFill>
            <a:srgbClr val="B7B7B7"/>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Put the photo over this grey rectangle.</a:t>
            </a:r>
            <a:endParaRPr sz="1200">
              <a:solidFill>
                <a:schemeClr val="dk1"/>
              </a:solidFill>
              <a:latin typeface="Helvetica"/>
              <a:ea typeface="Helvetica"/>
              <a:cs typeface="Helvetica"/>
              <a:sym typeface="Helvetica"/>
            </a:endParaRPr>
          </a:p>
          <a:p>
            <a:pPr marL="0" lvl="0" indent="0" algn="ctr" rtl="0">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If necessary, cut it following the rectangle’s size.</a:t>
            </a:r>
            <a:endParaRPr sz="1200"/>
          </a:p>
        </p:txBody>
      </p:sp>
      <p:sp>
        <p:nvSpPr>
          <p:cNvPr id="66" name="Google Shape;66;p9"/>
          <p:cNvSpPr txBox="1">
            <a:spLocks noGrp="1"/>
          </p:cNvSpPr>
          <p:nvPr>
            <p:ph type="subTitle" idx="2"/>
          </p:nvPr>
        </p:nvSpPr>
        <p:spPr>
          <a:xfrm>
            <a:off x="224775" y="119000"/>
            <a:ext cx="3252600" cy="393600"/>
          </a:xfrm>
          <a:prstGeom prst="rect">
            <a:avLst/>
          </a:prstGeom>
        </p:spPr>
        <p:txBody>
          <a:bodyPr spcFirstLastPara="1" wrap="square" lIns="91425" tIns="91425" rIns="91425" bIns="91425" anchor="t" anchorCtr="0">
            <a:normAutofit/>
          </a:bodyPr>
          <a:lstStyle>
            <a:lvl1pPr marL="0" marR="0" lvl="0" indent="-69850" algn="l" rtl="0">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67" name="Google Shape;67;p9"/>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chemeClr val="lt1"/>
                </a:solidFill>
                <a:latin typeface="Helvetica"/>
                <a:ea typeface="Helvetica"/>
                <a:cs typeface="Helvetica"/>
                <a:sym typeface="Helvetica"/>
              </a:defRPr>
            </a:lvl1pPr>
            <a:lvl2pPr lvl="1" algn="r" rtl="0">
              <a:buNone/>
              <a:defRPr sz="800">
                <a:solidFill>
                  <a:schemeClr val="lt1"/>
                </a:solidFill>
                <a:latin typeface="Helvetica"/>
                <a:ea typeface="Helvetica"/>
                <a:cs typeface="Helvetica"/>
                <a:sym typeface="Helvetica"/>
              </a:defRPr>
            </a:lvl2pPr>
            <a:lvl3pPr lvl="2" algn="r" rtl="0">
              <a:buNone/>
              <a:defRPr sz="800">
                <a:solidFill>
                  <a:schemeClr val="lt1"/>
                </a:solidFill>
                <a:latin typeface="Helvetica"/>
                <a:ea typeface="Helvetica"/>
                <a:cs typeface="Helvetica"/>
                <a:sym typeface="Helvetica"/>
              </a:defRPr>
            </a:lvl3pPr>
            <a:lvl4pPr lvl="3" algn="r" rtl="0">
              <a:buNone/>
              <a:defRPr sz="800">
                <a:solidFill>
                  <a:schemeClr val="lt1"/>
                </a:solidFill>
                <a:latin typeface="Helvetica"/>
                <a:ea typeface="Helvetica"/>
                <a:cs typeface="Helvetica"/>
                <a:sym typeface="Helvetica"/>
              </a:defRPr>
            </a:lvl4pPr>
            <a:lvl5pPr lvl="4" algn="r" rtl="0">
              <a:buNone/>
              <a:defRPr sz="800">
                <a:solidFill>
                  <a:schemeClr val="lt1"/>
                </a:solidFill>
                <a:latin typeface="Helvetica"/>
                <a:ea typeface="Helvetica"/>
                <a:cs typeface="Helvetica"/>
                <a:sym typeface="Helvetica"/>
              </a:defRPr>
            </a:lvl5pPr>
            <a:lvl6pPr lvl="5" algn="r" rtl="0">
              <a:buNone/>
              <a:defRPr sz="800">
                <a:solidFill>
                  <a:schemeClr val="lt1"/>
                </a:solidFill>
                <a:latin typeface="Helvetica"/>
                <a:ea typeface="Helvetica"/>
                <a:cs typeface="Helvetica"/>
                <a:sym typeface="Helvetica"/>
              </a:defRPr>
            </a:lvl6pPr>
            <a:lvl7pPr lvl="6" algn="r" rtl="0">
              <a:buNone/>
              <a:defRPr sz="800">
                <a:solidFill>
                  <a:schemeClr val="lt1"/>
                </a:solidFill>
                <a:latin typeface="Helvetica"/>
                <a:ea typeface="Helvetica"/>
                <a:cs typeface="Helvetica"/>
                <a:sym typeface="Helvetica"/>
              </a:defRPr>
            </a:lvl7pPr>
            <a:lvl8pPr lvl="7" algn="r" rtl="0">
              <a:buNone/>
              <a:defRPr sz="800">
                <a:solidFill>
                  <a:schemeClr val="lt1"/>
                </a:solidFill>
                <a:latin typeface="Helvetica"/>
                <a:ea typeface="Helvetica"/>
                <a:cs typeface="Helvetica"/>
                <a:sym typeface="Helvetica"/>
              </a:defRPr>
            </a:lvl8pPr>
            <a:lvl9pPr lvl="8" algn="r" rtl="0">
              <a:buNone/>
              <a:defRPr sz="800">
                <a:solidFill>
                  <a:schemeClr val="lt1"/>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9"/>
          <p:cNvSpPr txBox="1">
            <a:spLocks noGrp="1"/>
          </p:cNvSpPr>
          <p:nvPr>
            <p:ph type="body" idx="3"/>
          </p:nvPr>
        </p:nvSpPr>
        <p:spPr>
          <a:xfrm>
            <a:off x="276300" y="1946650"/>
            <a:ext cx="2244300" cy="21273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SECTION_TITLE_AND_DESCRIPTION">
    <p:spTree>
      <p:nvGrpSpPr>
        <p:cNvPr id="1" name="Shape 69"/>
        <p:cNvGrpSpPr/>
        <p:nvPr/>
      </p:nvGrpSpPr>
      <p:grpSpPr>
        <a:xfrm>
          <a:off x="0" y="0"/>
          <a:ext cx="0" cy="0"/>
          <a:chOff x="0" y="0"/>
          <a:chExt cx="0" cy="0"/>
        </a:xfrm>
      </p:grpSpPr>
      <p:sp>
        <p:nvSpPr>
          <p:cNvPr id="70" name="Google Shape;70;p1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000000"/>
              </a:buClr>
              <a:buSzPts val="4300"/>
              <a:buFont typeface="Helvetica Neue"/>
              <a:buNone/>
              <a:defRPr sz="4300">
                <a:solidFill>
                  <a:srgbClr val="000000"/>
                </a:solidFill>
                <a:latin typeface="Helvetica Neue"/>
                <a:ea typeface="Helvetica Neue"/>
                <a:cs typeface="Helvetica Neue"/>
                <a:sym typeface="Helvetica Neue"/>
              </a:defRPr>
            </a:lvl1pPr>
            <a:lvl2pPr lvl="1" algn="ctr">
              <a:spcBef>
                <a:spcPts val="0"/>
              </a:spcBef>
              <a:spcAft>
                <a:spcPts val="0"/>
              </a:spcAft>
              <a:buClr>
                <a:srgbClr val="000000"/>
              </a:buClr>
              <a:buSzPts val="4300"/>
              <a:buNone/>
              <a:defRPr sz="4300" b="1">
                <a:solidFill>
                  <a:srgbClr val="000000"/>
                </a:solidFill>
              </a:defRPr>
            </a:lvl2pPr>
            <a:lvl3pPr lvl="2" algn="ctr">
              <a:spcBef>
                <a:spcPts val="0"/>
              </a:spcBef>
              <a:spcAft>
                <a:spcPts val="0"/>
              </a:spcAft>
              <a:buClr>
                <a:srgbClr val="000000"/>
              </a:buClr>
              <a:buSzPts val="4300"/>
              <a:buNone/>
              <a:defRPr sz="4300" b="1">
                <a:solidFill>
                  <a:srgbClr val="000000"/>
                </a:solidFill>
              </a:defRPr>
            </a:lvl3pPr>
            <a:lvl4pPr lvl="3" algn="ctr">
              <a:spcBef>
                <a:spcPts val="0"/>
              </a:spcBef>
              <a:spcAft>
                <a:spcPts val="0"/>
              </a:spcAft>
              <a:buClr>
                <a:srgbClr val="000000"/>
              </a:buClr>
              <a:buSzPts val="4300"/>
              <a:buNone/>
              <a:defRPr sz="4300" b="1">
                <a:solidFill>
                  <a:srgbClr val="000000"/>
                </a:solidFill>
              </a:defRPr>
            </a:lvl4pPr>
            <a:lvl5pPr lvl="4" algn="ctr">
              <a:spcBef>
                <a:spcPts val="0"/>
              </a:spcBef>
              <a:spcAft>
                <a:spcPts val="0"/>
              </a:spcAft>
              <a:buClr>
                <a:srgbClr val="000000"/>
              </a:buClr>
              <a:buSzPts val="4300"/>
              <a:buNone/>
              <a:defRPr sz="4300" b="1">
                <a:solidFill>
                  <a:srgbClr val="000000"/>
                </a:solidFill>
              </a:defRPr>
            </a:lvl5pPr>
            <a:lvl6pPr lvl="5" algn="ctr">
              <a:spcBef>
                <a:spcPts val="0"/>
              </a:spcBef>
              <a:spcAft>
                <a:spcPts val="0"/>
              </a:spcAft>
              <a:buClr>
                <a:srgbClr val="000000"/>
              </a:buClr>
              <a:buSzPts val="4300"/>
              <a:buNone/>
              <a:defRPr sz="4300" b="1">
                <a:solidFill>
                  <a:srgbClr val="000000"/>
                </a:solidFill>
              </a:defRPr>
            </a:lvl6pPr>
            <a:lvl7pPr lvl="6" algn="ctr">
              <a:spcBef>
                <a:spcPts val="0"/>
              </a:spcBef>
              <a:spcAft>
                <a:spcPts val="0"/>
              </a:spcAft>
              <a:buClr>
                <a:srgbClr val="000000"/>
              </a:buClr>
              <a:buSzPts val="4300"/>
              <a:buNone/>
              <a:defRPr sz="4300" b="1">
                <a:solidFill>
                  <a:srgbClr val="000000"/>
                </a:solidFill>
              </a:defRPr>
            </a:lvl7pPr>
            <a:lvl8pPr lvl="7" algn="ctr">
              <a:spcBef>
                <a:spcPts val="0"/>
              </a:spcBef>
              <a:spcAft>
                <a:spcPts val="0"/>
              </a:spcAft>
              <a:buClr>
                <a:srgbClr val="000000"/>
              </a:buClr>
              <a:buSzPts val="4300"/>
              <a:buNone/>
              <a:defRPr sz="4300" b="1">
                <a:solidFill>
                  <a:srgbClr val="000000"/>
                </a:solidFill>
              </a:defRPr>
            </a:lvl8pPr>
            <a:lvl9pPr lvl="8" algn="ctr">
              <a:spcBef>
                <a:spcPts val="0"/>
              </a:spcBef>
              <a:spcAft>
                <a:spcPts val="0"/>
              </a:spcAft>
              <a:buClr>
                <a:srgbClr val="000000"/>
              </a:buClr>
              <a:buSzPts val="4300"/>
              <a:buNone/>
              <a:defRPr sz="4300" b="1">
                <a:solidFill>
                  <a:srgbClr val="000000"/>
                </a:solidFill>
              </a:defRPr>
            </a:lvl9pPr>
          </a:lstStyle>
          <a:p>
            <a:endParaRPr/>
          </a:p>
        </p:txBody>
      </p:sp>
      <p:sp>
        <p:nvSpPr>
          <p:cNvPr id="72" name="Google Shape;72;p1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2pPr>
            <a:lvl3pPr lvl="2"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3pPr>
            <a:lvl4pPr lvl="3"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4pPr>
            <a:lvl5pPr lvl="4"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5pPr>
            <a:lvl6pPr lvl="5"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6pPr>
            <a:lvl7pPr lvl="6"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7pPr>
            <a:lvl8pPr lvl="7"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8pPr>
            <a:lvl9pPr lvl="8"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9pPr>
          </a:lstStyle>
          <a:p>
            <a:endParaRPr/>
          </a:p>
        </p:txBody>
      </p:sp>
      <p:sp>
        <p:nvSpPr>
          <p:cNvPr id="73" name="Google Shape;73;p10"/>
          <p:cNvSpPr txBox="1">
            <a:spLocks noGrp="1"/>
          </p:cNvSpPr>
          <p:nvPr>
            <p:ph type="body" idx="2"/>
          </p:nvPr>
        </p:nvSpPr>
        <p:spPr>
          <a:xfrm>
            <a:off x="4899825" y="1375125"/>
            <a:ext cx="3532800" cy="21156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74" name="Google Shape;74;p10"/>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14">
            <a:alphaModFix/>
          </a:blip>
          <a:srcRect l="19" r="19"/>
          <a:stretch/>
        </p:blipFill>
        <p:spPr>
          <a:xfrm>
            <a:off x="1850" y="0"/>
            <a:ext cx="9140301" cy="5143501"/>
          </a:xfrm>
          <a:prstGeom prst="rect">
            <a:avLst/>
          </a:prstGeom>
          <a:noFill/>
          <a:ln>
            <a:noFill/>
          </a:ln>
        </p:spPr>
      </p:pic>
      <p:sp>
        <p:nvSpPr>
          <p:cNvPr id="7" name="Google Shape;7;p1"/>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lvl1pPr lvl="0" algn="r" rtl="0">
              <a:buNone/>
              <a:defRPr sz="600">
                <a:solidFill>
                  <a:srgbClr val="858585"/>
                </a:solidFill>
                <a:latin typeface="Helvetica"/>
                <a:ea typeface="Helvetica"/>
                <a:cs typeface="Helvetica"/>
                <a:sym typeface="Helvetica"/>
              </a:defRPr>
            </a:lvl1pPr>
            <a:lvl2pPr lvl="1" algn="r" rtl="0">
              <a:buNone/>
              <a:defRPr sz="600">
                <a:solidFill>
                  <a:srgbClr val="858585"/>
                </a:solidFill>
                <a:latin typeface="Helvetica"/>
                <a:ea typeface="Helvetica"/>
                <a:cs typeface="Helvetica"/>
                <a:sym typeface="Helvetica"/>
              </a:defRPr>
            </a:lvl2pPr>
            <a:lvl3pPr lvl="2" algn="r" rtl="0">
              <a:buNone/>
              <a:defRPr sz="600">
                <a:solidFill>
                  <a:srgbClr val="858585"/>
                </a:solidFill>
                <a:latin typeface="Helvetica"/>
                <a:ea typeface="Helvetica"/>
                <a:cs typeface="Helvetica"/>
                <a:sym typeface="Helvetica"/>
              </a:defRPr>
            </a:lvl3pPr>
            <a:lvl4pPr lvl="3" algn="r" rtl="0">
              <a:buNone/>
              <a:defRPr sz="600">
                <a:solidFill>
                  <a:srgbClr val="858585"/>
                </a:solidFill>
                <a:latin typeface="Helvetica"/>
                <a:ea typeface="Helvetica"/>
                <a:cs typeface="Helvetica"/>
                <a:sym typeface="Helvetica"/>
              </a:defRPr>
            </a:lvl4pPr>
            <a:lvl5pPr lvl="4" algn="r" rtl="0">
              <a:buNone/>
              <a:defRPr sz="600">
                <a:solidFill>
                  <a:srgbClr val="858585"/>
                </a:solidFill>
                <a:latin typeface="Helvetica"/>
                <a:ea typeface="Helvetica"/>
                <a:cs typeface="Helvetica"/>
                <a:sym typeface="Helvetica"/>
              </a:defRPr>
            </a:lvl5pPr>
            <a:lvl6pPr lvl="5" algn="r" rtl="0">
              <a:buNone/>
              <a:defRPr sz="600">
                <a:solidFill>
                  <a:srgbClr val="858585"/>
                </a:solidFill>
                <a:latin typeface="Helvetica"/>
                <a:ea typeface="Helvetica"/>
                <a:cs typeface="Helvetica"/>
                <a:sym typeface="Helvetica"/>
              </a:defRPr>
            </a:lvl6pPr>
            <a:lvl7pPr lvl="6" algn="r" rtl="0">
              <a:buNone/>
              <a:defRPr sz="600">
                <a:solidFill>
                  <a:srgbClr val="858585"/>
                </a:solidFill>
                <a:latin typeface="Helvetica"/>
                <a:ea typeface="Helvetica"/>
                <a:cs typeface="Helvetica"/>
                <a:sym typeface="Helvetica"/>
              </a:defRPr>
            </a:lvl7pPr>
            <a:lvl8pPr lvl="7" algn="r" rtl="0">
              <a:buNone/>
              <a:defRPr sz="600">
                <a:solidFill>
                  <a:srgbClr val="858585"/>
                </a:solidFill>
                <a:latin typeface="Helvetica"/>
                <a:ea typeface="Helvetica"/>
                <a:cs typeface="Helvetica"/>
                <a:sym typeface="Helvetica"/>
              </a:defRPr>
            </a:lvl8pPr>
            <a:lvl9pPr lvl="8" algn="r" rtl="0">
              <a:buNone/>
              <a:defRPr sz="600">
                <a:solidFill>
                  <a:srgbClr val="858585"/>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pic>
        <p:nvPicPr>
          <p:cNvPr id="8" name="Google Shape;8;p1"/>
          <p:cNvPicPr preferRelativeResize="0"/>
          <p:nvPr/>
        </p:nvPicPr>
        <p:blipFill rotWithShape="1">
          <a:blip r:embed="rId15">
            <a:alphaModFix/>
          </a:blip>
          <a:srcRect/>
          <a:stretch/>
        </p:blipFill>
        <p:spPr>
          <a:xfrm>
            <a:off x="1850" y="4132375"/>
            <a:ext cx="1135299" cy="1004523"/>
          </a:xfrm>
          <a:prstGeom prst="rect">
            <a:avLst/>
          </a:prstGeom>
          <a:noFill/>
          <a:ln>
            <a:noFill/>
          </a:ln>
        </p:spPr>
      </p:pic>
      <p:sp>
        <p:nvSpPr>
          <p:cNvPr id="9" name="Google Shape;9;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1pPr>
            <a:lvl2pPr lvl="1">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2pPr>
            <a:lvl3pPr lvl="2">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3pPr>
            <a:lvl4pPr lvl="3">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4pPr>
            <a:lvl5pPr lvl="4">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5pPr>
            <a:lvl6pPr lvl="5">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6pPr>
            <a:lvl7pPr lvl="6">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7pPr>
            <a:lvl8pPr lvl="7">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8pPr>
            <a:lvl9pPr lvl="8">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9pPr>
          </a:lstStyle>
          <a:p>
            <a:endParaRPr/>
          </a:p>
        </p:txBody>
      </p:sp>
      <p:sp>
        <p:nvSpPr>
          <p:cNvPr id="10" name="Google Shape;10;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1pPr>
            <a:lvl2pPr marL="914400" lvl="1"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2pPr>
            <a:lvl3pPr marL="1371600" lvl="2"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3pPr>
            <a:lvl4pPr marL="1828800" lvl="3"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4pPr>
            <a:lvl5pPr marL="2286000" lvl="4"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5pPr>
            <a:lvl6pPr marL="2743200" lvl="5"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6pPr>
            <a:lvl7pPr marL="3200400" lvl="6"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7pPr>
            <a:lvl8pPr marL="3657600" lvl="7"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8pPr>
            <a:lvl9pPr marL="4114800" lvl="8"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9pPr>
          </a:lstStyle>
          <a:p>
            <a:endParaRPr/>
          </a:p>
        </p:txBody>
      </p:sp>
      <p:sp>
        <p:nvSpPr>
          <p:cNvPr id="11" name="Google Shape;11;p1"/>
          <p:cNvSpPr txBox="1"/>
          <p:nvPr/>
        </p:nvSpPr>
        <p:spPr>
          <a:xfrm>
            <a:off x="5796000" y="4685836"/>
            <a:ext cx="3000000" cy="338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000">
                <a:solidFill>
                  <a:srgbClr val="595959"/>
                </a:solidFill>
                <a:latin typeface="Helvetica"/>
                <a:ea typeface="Helvetica"/>
                <a:cs typeface="Helvetica"/>
                <a:sym typeface="Helvetica"/>
              </a:rPr>
              <a:t>www.synod.va</a:t>
            </a:r>
            <a:endParaRPr sz="1000">
              <a:solidFill>
                <a:srgbClr val="595959"/>
              </a:solidFill>
              <a:latin typeface="Helvetica"/>
              <a:ea typeface="Helvetica"/>
              <a:cs typeface="Helvetica"/>
              <a:sym typeface="Helvetica"/>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63" r:id="rId10"/>
    <p:sldLayoutId id="2147483664" r:id="rId11"/>
    <p:sldLayoutId id="214748366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3F0D639-93F7-4081-B53B-FC65A1264C42}" type="datetimeFigureOut">
              <a:rPr lang="en-US" smtClean="0"/>
              <a:t>12/13/2021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4980865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hyperlink" Target="https://vimeo.com/635508485"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5" name="Google Shape;135;p20"/>
          <p:cNvSpPr txBox="1">
            <a:spLocks noGrp="1"/>
          </p:cNvSpPr>
          <p:nvPr>
            <p:ph type="subTitle" idx="1"/>
          </p:nvPr>
        </p:nvSpPr>
        <p:spPr>
          <a:prstGeom prst="rect">
            <a:avLst/>
          </a:prstGeom>
        </p:spPr>
        <p:txBody>
          <a:bodyPr spcFirstLastPara="1" wrap="square" lIns="91425" tIns="91425" rIns="91425" bIns="91425" anchor="t" anchorCtr="0">
            <a:normAutofit fontScale="77500" lnSpcReduction="20000"/>
          </a:bodyPr>
          <a:lstStyle/>
          <a:p>
            <a:pPr marL="0" lvl="0" indent="0" algn="ctr" rtl="0">
              <a:lnSpc>
                <a:spcPct val="100000"/>
              </a:lnSpc>
              <a:spcBef>
                <a:spcPts val="0"/>
              </a:spcBef>
              <a:spcAft>
                <a:spcPts val="0"/>
              </a:spcAft>
              <a:buClr>
                <a:schemeClr val="dk1"/>
              </a:buClr>
              <a:buSzPts val="800"/>
              <a:buFont typeface="Arial"/>
              <a:buNone/>
            </a:pPr>
            <a:r>
              <a:rPr lang="en" dirty="0">
                <a:solidFill>
                  <a:srgbClr val="B7B7B7"/>
                </a:solidFill>
                <a:latin typeface="Helvetica Neue"/>
                <a:ea typeface="Helvetica Neue"/>
                <a:cs typeface="Helvetica Neue"/>
                <a:sym typeface="Helvetica Neue"/>
              </a:rPr>
              <a:t>Day.Month in letters.Year - File version Nº</a:t>
            </a:r>
            <a:endParaRPr dirty="0">
              <a:solidFill>
                <a:srgbClr val="B7B7B7"/>
              </a:solidFill>
            </a:endParaRPr>
          </a:p>
        </p:txBody>
      </p:sp>
      <p:sp>
        <p:nvSpPr>
          <p:cNvPr id="3" name="Subtitle 2"/>
          <p:cNvSpPr>
            <a:spLocks noGrp="1"/>
          </p:cNvSpPr>
          <p:nvPr>
            <p:ph type="subTitle" idx="2"/>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7250" y="367577"/>
            <a:ext cx="4468350" cy="408746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7250" y="4262260"/>
            <a:ext cx="4378277" cy="83980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1"/>
          <p:cNvPicPr preferRelativeResize="0"/>
          <p:nvPr/>
        </p:nvPicPr>
        <p:blipFill>
          <a:blip r:embed="rId3">
            <a:extLst>
              <a:ext uri="{28A0092B-C50C-407E-A947-70E740481C1C}">
                <a14:useLocalDpi xmlns:a14="http://schemas.microsoft.com/office/drawing/2010/main" val="0"/>
              </a:ext>
            </a:extLst>
          </a:blip>
          <a:stretch>
            <a:fillRect/>
          </a:stretch>
        </p:blipFill>
        <p:spPr>
          <a:xfrm>
            <a:off x="5784274" y="1251242"/>
            <a:ext cx="2521526" cy="3038462"/>
          </a:xfrm>
          <a:prstGeom prst="rect">
            <a:avLst/>
          </a:prstGeom>
          <a:noFill/>
          <a:ln>
            <a:noFill/>
          </a:ln>
        </p:spPr>
      </p:pic>
      <p:sp>
        <p:nvSpPr>
          <p:cNvPr id="228" name="Google Shape;228;p31"/>
          <p:cNvSpPr txBox="1">
            <a:spLocks noGrp="1"/>
          </p:cNvSpPr>
          <p:nvPr>
            <p:ph type="title"/>
          </p:nvPr>
        </p:nvSpPr>
        <p:spPr>
          <a:xfrm>
            <a:off x="1333908" y="1251242"/>
            <a:ext cx="2733100" cy="637200"/>
          </a:xfrm>
          <a:prstGeom prst="rect">
            <a:avLst/>
          </a:prstGeom>
        </p:spPr>
        <p:txBody>
          <a:bodyPr spcFirstLastPara="1" wrap="square" lIns="91425" tIns="91425" rIns="91425" bIns="91425" anchor="t" anchorCtr="0">
            <a:normAutofit/>
          </a:bodyPr>
          <a:lstStyle/>
          <a:p>
            <a:pPr lvl="0" algn="ctr">
              <a:buSzPts val="1100"/>
            </a:pPr>
            <a:r>
              <a:rPr lang="en-US" dirty="0" smtClean="0"/>
              <a:t>A </a:t>
            </a:r>
            <a:r>
              <a:rPr lang="en-US" dirty="0"/>
              <a:t>– </a:t>
            </a:r>
            <a:r>
              <a:rPr lang="en-US" dirty="0" smtClean="0"/>
              <a:t>ALLOW</a:t>
            </a:r>
            <a:endParaRPr dirty="0"/>
          </a:p>
        </p:txBody>
      </p:sp>
      <p:sp>
        <p:nvSpPr>
          <p:cNvPr id="230" name="Google Shape;230;p31"/>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cxnSp>
        <p:nvCxnSpPr>
          <p:cNvPr id="231" name="Google Shape;231;p31"/>
          <p:cNvCxnSpPr/>
          <p:nvPr/>
        </p:nvCxnSpPr>
        <p:spPr>
          <a:xfrm>
            <a:off x="1540357" y="3835773"/>
            <a:ext cx="2186400" cy="0"/>
          </a:xfrm>
          <a:prstGeom prst="straightConnector1">
            <a:avLst/>
          </a:prstGeom>
          <a:noFill/>
          <a:ln w="28575" cap="flat" cmpd="sng">
            <a:solidFill>
              <a:srgbClr val="DE8F32"/>
            </a:solidFill>
            <a:prstDash val="dot"/>
            <a:round/>
            <a:headEnd type="none" w="med" len="med"/>
            <a:tailEnd type="none" w="med" len="med"/>
          </a:ln>
        </p:spPr>
      </p:cxnSp>
      <p:sp>
        <p:nvSpPr>
          <p:cNvPr id="232" name="Google Shape;232;p31"/>
          <p:cNvSpPr txBox="1">
            <a:spLocks noGrp="1"/>
          </p:cNvSpPr>
          <p:nvPr>
            <p:ph type="body" idx="2"/>
          </p:nvPr>
        </p:nvSpPr>
        <p:spPr>
          <a:xfrm>
            <a:off x="1214775" y="1705173"/>
            <a:ext cx="2971366" cy="2130600"/>
          </a:xfrm>
          <a:prstGeom prst="rect">
            <a:avLst/>
          </a:prstGeom>
        </p:spPr>
        <p:txBody>
          <a:bodyPr spcFirstLastPara="1" wrap="square" lIns="91425" tIns="91425" rIns="91425" bIns="91425" anchor="t" anchorCtr="0">
            <a:normAutofit/>
          </a:bodyPr>
          <a:lstStyle/>
          <a:p>
            <a:pPr marL="152400" lvl="0" indent="0">
              <a:buNone/>
            </a:pPr>
            <a:r>
              <a:rPr lang="en-US" b="1" dirty="0"/>
              <a:t>ALLOW</a:t>
            </a:r>
            <a:r>
              <a:rPr lang="en-US" dirty="0"/>
              <a:t> others to speak and to share without correction or criticism. If you are more outgoing and assertive in conversation, it may be helpful to listen more and to allow those who typically do not speak to be heard first. We hope to hear from everyone during this </a:t>
            </a:r>
            <a:r>
              <a:rPr lang="en-US" dirty="0" err="1"/>
              <a:t>Synodal</a:t>
            </a:r>
            <a:r>
              <a:rPr lang="en-US" dirty="0"/>
              <a:t> process, especially those on the margins. </a:t>
            </a:r>
            <a:endParaRPr b="1" dirty="0"/>
          </a:p>
        </p:txBody>
      </p:sp>
      <p:sp>
        <p:nvSpPr>
          <p:cNvPr id="8" name="Google Shape;229;p31"/>
          <p:cNvSpPr txBox="1">
            <a:spLocks noGrp="1"/>
          </p:cNvSpPr>
          <p:nvPr>
            <p:ph type="subTitle" idx="1"/>
          </p:nvPr>
        </p:nvSpPr>
        <p:spPr>
          <a:xfrm>
            <a:off x="224775" y="119000"/>
            <a:ext cx="3252600" cy="3936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dirty="0" smtClean="0"/>
              <a:t>Participant Ground Rules</a:t>
            </a:r>
            <a:endParaRPr dirty="0"/>
          </a:p>
        </p:txBody>
      </p:sp>
    </p:spTree>
    <p:extLst>
      <p:ext uri="{BB962C8B-B14F-4D97-AF65-F5344CB8AC3E}">
        <p14:creationId xmlns:p14="http://schemas.microsoft.com/office/powerpoint/2010/main" val="25645656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1"/>
          <p:cNvPicPr preferRelativeResize="0"/>
          <p:nvPr/>
        </p:nvPicPr>
        <p:blipFill>
          <a:blip r:embed="rId3">
            <a:extLst>
              <a:ext uri="{28A0092B-C50C-407E-A947-70E740481C1C}">
                <a14:useLocalDpi xmlns:a14="http://schemas.microsoft.com/office/drawing/2010/main" val="0"/>
              </a:ext>
            </a:extLst>
          </a:blip>
          <a:stretch>
            <a:fillRect/>
          </a:stretch>
        </p:blipFill>
        <p:spPr>
          <a:xfrm>
            <a:off x="5969870" y="915572"/>
            <a:ext cx="2025641" cy="3038462"/>
          </a:xfrm>
          <a:prstGeom prst="rect">
            <a:avLst/>
          </a:prstGeom>
          <a:noFill/>
          <a:ln>
            <a:noFill/>
          </a:ln>
        </p:spPr>
      </p:pic>
      <p:sp>
        <p:nvSpPr>
          <p:cNvPr id="228" name="Google Shape;228;p31"/>
          <p:cNvSpPr txBox="1">
            <a:spLocks noGrp="1"/>
          </p:cNvSpPr>
          <p:nvPr>
            <p:ph type="title"/>
          </p:nvPr>
        </p:nvSpPr>
        <p:spPr>
          <a:xfrm>
            <a:off x="1325611" y="1449653"/>
            <a:ext cx="2733100" cy="637200"/>
          </a:xfrm>
          <a:prstGeom prst="rect">
            <a:avLst/>
          </a:prstGeom>
        </p:spPr>
        <p:txBody>
          <a:bodyPr spcFirstLastPara="1" wrap="square" lIns="91425" tIns="91425" rIns="91425" bIns="91425" anchor="t" anchorCtr="0">
            <a:normAutofit/>
          </a:bodyPr>
          <a:lstStyle/>
          <a:p>
            <a:pPr lvl="0" algn="ctr">
              <a:buSzPts val="1100"/>
            </a:pPr>
            <a:r>
              <a:rPr lang="en-US" dirty="0"/>
              <a:t>Y – YOU </a:t>
            </a:r>
            <a:endParaRPr dirty="0"/>
          </a:p>
        </p:txBody>
      </p:sp>
      <p:sp>
        <p:nvSpPr>
          <p:cNvPr id="230" name="Google Shape;230;p31"/>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cxnSp>
        <p:nvCxnSpPr>
          <p:cNvPr id="231" name="Google Shape;231;p31"/>
          <p:cNvCxnSpPr/>
          <p:nvPr/>
        </p:nvCxnSpPr>
        <p:spPr>
          <a:xfrm>
            <a:off x="1610452" y="2974599"/>
            <a:ext cx="2622934" cy="0"/>
          </a:xfrm>
          <a:prstGeom prst="straightConnector1">
            <a:avLst/>
          </a:prstGeom>
          <a:noFill/>
          <a:ln w="28575" cap="flat" cmpd="sng">
            <a:solidFill>
              <a:srgbClr val="DE8F32"/>
            </a:solidFill>
            <a:prstDash val="dot"/>
            <a:round/>
            <a:headEnd type="none" w="med" len="med"/>
            <a:tailEnd type="none" w="med" len="med"/>
          </a:ln>
        </p:spPr>
      </p:cxnSp>
      <p:sp>
        <p:nvSpPr>
          <p:cNvPr id="232" name="Google Shape;232;p31"/>
          <p:cNvSpPr txBox="1">
            <a:spLocks noGrp="1"/>
          </p:cNvSpPr>
          <p:nvPr>
            <p:ph type="body" idx="2"/>
          </p:nvPr>
        </p:nvSpPr>
        <p:spPr>
          <a:xfrm>
            <a:off x="1325611" y="1895008"/>
            <a:ext cx="3038570" cy="1079591"/>
          </a:xfrm>
          <a:prstGeom prst="rect">
            <a:avLst/>
          </a:prstGeom>
        </p:spPr>
        <p:txBody>
          <a:bodyPr spcFirstLastPara="1" wrap="square" lIns="91425" tIns="91425" rIns="91425" bIns="91425" anchor="t" anchorCtr="0">
            <a:normAutofit/>
          </a:bodyPr>
          <a:lstStyle/>
          <a:p>
            <a:pPr marL="152400" indent="0">
              <a:buNone/>
            </a:pPr>
            <a:r>
              <a:rPr lang="en-US" dirty="0"/>
              <a:t>Be attentive to your own thoughts, feelings, opinions or even prejudices. Ask yourself, “Why do I feel or think this way?” </a:t>
            </a:r>
          </a:p>
        </p:txBody>
      </p:sp>
      <p:sp>
        <p:nvSpPr>
          <p:cNvPr id="8" name="Google Shape;229;p31"/>
          <p:cNvSpPr txBox="1">
            <a:spLocks/>
          </p:cNvSpPr>
          <p:nvPr/>
        </p:nvSpPr>
        <p:spPr>
          <a:xfrm>
            <a:off x="377175" y="271400"/>
            <a:ext cx="3252600" cy="393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0" marR="0" lvl="0" indent="-69850" algn="l" rtl="0">
              <a:lnSpc>
                <a:spcPct val="115000"/>
              </a:lnSpc>
              <a:spcBef>
                <a:spcPts val="0"/>
              </a:spcBef>
              <a:spcAft>
                <a:spcPts val="0"/>
              </a:spcAft>
              <a:buClr>
                <a:srgbClr val="666666"/>
              </a:buClr>
              <a:buSzPts val="1100"/>
              <a:buFont typeface="Helvetica"/>
              <a:buNone/>
              <a:defRPr sz="1100" b="0" i="0" u="none" strike="noStrike" cap="none">
                <a:solidFill>
                  <a:srgbClr val="666666"/>
                </a:solidFill>
                <a:latin typeface="Helvetica Neue Light"/>
                <a:ea typeface="Helvetica Neue Light"/>
                <a:cs typeface="Helvetica Neue Light"/>
                <a:sym typeface="Helvetica Neue Light"/>
              </a:defRPr>
            </a:lvl1pPr>
            <a:lvl2pPr marL="914400" marR="0" lvl="1"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2pPr>
            <a:lvl3pPr marL="1371600" marR="0" lvl="2"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3pPr>
            <a:lvl4pPr marL="1828800" marR="0" lvl="3"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4pPr>
            <a:lvl5pPr marL="2286000" marR="0" lvl="4"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5pPr>
            <a:lvl6pPr marL="2743200" marR="0" lvl="5"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6pPr>
            <a:lvl7pPr marL="3200400" marR="0" lvl="6"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7pPr>
            <a:lvl8pPr marL="3657600" marR="0" lvl="7"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8pPr>
            <a:lvl9pPr marL="4114800" marR="0" lvl="8"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9pPr>
          </a:lstStyle>
          <a:p>
            <a:pPr indent="0">
              <a:lnSpc>
                <a:spcPct val="100000"/>
              </a:lnSpc>
              <a:buClr>
                <a:schemeClr val="dk1"/>
              </a:buClr>
              <a:buFont typeface="Arial"/>
              <a:buNone/>
            </a:pPr>
            <a:r>
              <a:rPr lang="en-US" smtClean="0"/>
              <a:t>Participant Ground Rules</a:t>
            </a:r>
            <a:endParaRPr lang="en-US" dirty="0"/>
          </a:p>
        </p:txBody>
      </p:sp>
    </p:spTree>
    <p:extLst>
      <p:ext uri="{BB962C8B-B14F-4D97-AF65-F5344CB8AC3E}">
        <p14:creationId xmlns:p14="http://schemas.microsoft.com/office/powerpoint/2010/main" val="7254530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1"/>
          <p:cNvPicPr preferRelativeResize="0"/>
          <p:nvPr/>
        </p:nvPicPr>
        <p:blipFill>
          <a:blip r:embed="rId3">
            <a:extLst>
              <a:ext uri="{28A0092B-C50C-407E-A947-70E740481C1C}">
                <a14:useLocalDpi xmlns:a14="http://schemas.microsoft.com/office/drawing/2010/main" val="0"/>
              </a:ext>
            </a:extLst>
          </a:blip>
          <a:stretch>
            <a:fillRect/>
          </a:stretch>
        </p:blipFill>
        <p:spPr>
          <a:xfrm>
            <a:off x="5652657" y="685798"/>
            <a:ext cx="2522966" cy="3198961"/>
          </a:xfrm>
          <a:prstGeom prst="rect">
            <a:avLst/>
          </a:prstGeom>
          <a:noFill/>
          <a:ln>
            <a:noFill/>
          </a:ln>
        </p:spPr>
      </p:pic>
      <p:sp>
        <p:nvSpPr>
          <p:cNvPr id="228" name="Google Shape;228;p31"/>
          <p:cNvSpPr txBox="1">
            <a:spLocks noGrp="1"/>
          </p:cNvSpPr>
          <p:nvPr>
            <p:ph type="title"/>
          </p:nvPr>
        </p:nvSpPr>
        <p:spPr>
          <a:xfrm>
            <a:off x="1340137" y="1253076"/>
            <a:ext cx="2733100" cy="637200"/>
          </a:xfrm>
          <a:prstGeom prst="rect">
            <a:avLst/>
          </a:prstGeom>
        </p:spPr>
        <p:txBody>
          <a:bodyPr spcFirstLastPara="1" wrap="square" lIns="91425" tIns="91425" rIns="91425" bIns="91425" anchor="t" anchorCtr="0">
            <a:normAutofit/>
          </a:bodyPr>
          <a:lstStyle/>
          <a:p>
            <a:pPr lvl="0" algn="ctr">
              <a:buSzPts val="1100"/>
            </a:pPr>
            <a:r>
              <a:rPr lang="en-US" dirty="0" smtClean="0"/>
              <a:t>E-EMPATHETIC </a:t>
            </a:r>
            <a:endParaRPr dirty="0"/>
          </a:p>
        </p:txBody>
      </p:sp>
      <p:sp>
        <p:nvSpPr>
          <p:cNvPr id="230" name="Google Shape;230;p31"/>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cxnSp>
        <p:nvCxnSpPr>
          <p:cNvPr id="231" name="Google Shape;231;p31"/>
          <p:cNvCxnSpPr/>
          <p:nvPr/>
        </p:nvCxnSpPr>
        <p:spPr>
          <a:xfrm>
            <a:off x="1498794" y="3172691"/>
            <a:ext cx="2622934" cy="0"/>
          </a:xfrm>
          <a:prstGeom prst="straightConnector1">
            <a:avLst/>
          </a:prstGeom>
          <a:noFill/>
          <a:ln w="28575" cap="flat" cmpd="sng">
            <a:solidFill>
              <a:srgbClr val="DE8F32"/>
            </a:solidFill>
            <a:prstDash val="dot"/>
            <a:round/>
            <a:headEnd type="none" w="med" len="med"/>
            <a:tailEnd type="none" w="med" len="med"/>
          </a:ln>
        </p:spPr>
      </p:cxnSp>
      <p:sp>
        <p:nvSpPr>
          <p:cNvPr id="232" name="Google Shape;232;p31"/>
          <p:cNvSpPr txBox="1">
            <a:spLocks noGrp="1"/>
          </p:cNvSpPr>
          <p:nvPr>
            <p:ph type="body" idx="2"/>
          </p:nvPr>
        </p:nvSpPr>
        <p:spPr>
          <a:xfrm>
            <a:off x="1290976" y="1745484"/>
            <a:ext cx="3038570" cy="1079591"/>
          </a:xfrm>
          <a:prstGeom prst="rect">
            <a:avLst/>
          </a:prstGeom>
        </p:spPr>
        <p:txBody>
          <a:bodyPr spcFirstLastPara="1" wrap="square" lIns="91425" tIns="91425" rIns="91425" bIns="91425" anchor="t" anchorCtr="0">
            <a:noAutofit/>
          </a:bodyPr>
          <a:lstStyle/>
          <a:p>
            <a:pPr marL="152400" indent="0">
              <a:buNone/>
            </a:pPr>
            <a:r>
              <a:rPr lang="en-US" dirty="0"/>
              <a:t>Use </a:t>
            </a:r>
            <a:r>
              <a:rPr lang="en-US" b="1" dirty="0"/>
              <a:t>EMPATHETIC </a:t>
            </a:r>
            <a:r>
              <a:rPr lang="en-US" dirty="0"/>
              <a:t>listening, and be attentive not just to words but also to feelings being expressed. Try placing yourself in the speaker’s situation to help yourself truly feel what he or she is feeling.</a:t>
            </a:r>
          </a:p>
        </p:txBody>
      </p:sp>
      <p:sp>
        <p:nvSpPr>
          <p:cNvPr id="8" name="Google Shape;229;p31"/>
          <p:cNvSpPr txBox="1">
            <a:spLocks/>
          </p:cNvSpPr>
          <p:nvPr/>
        </p:nvSpPr>
        <p:spPr>
          <a:xfrm>
            <a:off x="377175" y="271400"/>
            <a:ext cx="3252600" cy="393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0" marR="0" lvl="0" indent="-69850" algn="l" rtl="0">
              <a:lnSpc>
                <a:spcPct val="115000"/>
              </a:lnSpc>
              <a:spcBef>
                <a:spcPts val="0"/>
              </a:spcBef>
              <a:spcAft>
                <a:spcPts val="0"/>
              </a:spcAft>
              <a:buClr>
                <a:srgbClr val="666666"/>
              </a:buClr>
              <a:buSzPts val="1100"/>
              <a:buFont typeface="Helvetica"/>
              <a:buNone/>
              <a:defRPr sz="1100" b="0" i="0" u="none" strike="noStrike" cap="none">
                <a:solidFill>
                  <a:srgbClr val="666666"/>
                </a:solidFill>
                <a:latin typeface="Helvetica Neue Light"/>
                <a:ea typeface="Helvetica Neue Light"/>
                <a:cs typeface="Helvetica Neue Light"/>
                <a:sym typeface="Helvetica Neue Light"/>
              </a:defRPr>
            </a:lvl1pPr>
            <a:lvl2pPr marL="914400" marR="0" lvl="1"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2pPr>
            <a:lvl3pPr marL="1371600" marR="0" lvl="2"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3pPr>
            <a:lvl4pPr marL="1828800" marR="0" lvl="3"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4pPr>
            <a:lvl5pPr marL="2286000" marR="0" lvl="4"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5pPr>
            <a:lvl6pPr marL="2743200" marR="0" lvl="5"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6pPr>
            <a:lvl7pPr marL="3200400" marR="0" lvl="6"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7pPr>
            <a:lvl8pPr marL="3657600" marR="0" lvl="7"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8pPr>
            <a:lvl9pPr marL="4114800" marR="0" lvl="8"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9pPr>
          </a:lstStyle>
          <a:p>
            <a:pPr indent="0">
              <a:lnSpc>
                <a:spcPct val="100000"/>
              </a:lnSpc>
              <a:buClr>
                <a:schemeClr val="dk1"/>
              </a:buClr>
              <a:buFont typeface="Arial"/>
              <a:buNone/>
            </a:pPr>
            <a:r>
              <a:rPr lang="en-US" smtClean="0"/>
              <a:t>Participant Ground Rules</a:t>
            </a:r>
            <a:endParaRPr lang="en-US" dirty="0"/>
          </a:p>
        </p:txBody>
      </p:sp>
    </p:spTree>
    <p:extLst>
      <p:ext uri="{BB962C8B-B14F-4D97-AF65-F5344CB8AC3E}">
        <p14:creationId xmlns:p14="http://schemas.microsoft.com/office/powerpoint/2010/main" val="40015742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1"/>
          <p:cNvPicPr preferRelativeResize="0"/>
          <p:nvPr/>
        </p:nvPicPr>
        <p:blipFill>
          <a:blip r:embed="rId3">
            <a:extLst>
              <a:ext uri="{28A0092B-C50C-407E-A947-70E740481C1C}">
                <a14:useLocalDpi xmlns:a14="http://schemas.microsoft.com/office/drawing/2010/main" val="0"/>
              </a:ext>
            </a:extLst>
          </a:blip>
          <a:stretch>
            <a:fillRect/>
          </a:stretch>
        </p:blipFill>
        <p:spPr>
          <a:xfrm>
            <a:off x="5701146" y="685798"/>
            <a:ext cx="2563400" cy="3198961"/>
          </a:xfrm>
          <a:prstGeom prst="rect">
            <a:avLst/>
          </a:prstGeom>
          <a:noFill/>
          <a:ln>
            <a:noFill/>
          </a:ln>
        </p:spPr>
      </p:pic>
      <p:sp>
        <p:nvSpPr>
          <p:cNvPr id="228" name="Google Shape;228;p31"/>
          <p:cNvSpPr txBox="1">
            <a:spLocks noGrp="1"/>
          </p:cNvSpPr>
          <p:nvPr>
            <p:ph type="title"/>
          </p:nvPr>
        </p:nvSpPr>
        <p:spPr>
          <a:xfrm>
            <a:off x="1422593" y="1234227"/>
            <a:ext cx="2733100" cy="637200"/>
          </a:xfrm>
          <a:prstGeom prst="rect">
            <a:avLst/>
          </a:prstGeom>
        </p:spPr>
        <p:txBody>
          <a:bodyPr spcFirstLastPara="1" wrap="square" lIns="91425" tIns="91425" rIns="91425" bIns="91425" anchor="t" anchorCtr="0">
            <a:normAutofit/>
          </a:bodyPr>
          <a:lstStyle/>
          <a:p>
            <a:pPr lvl="0" algn="ctr">
              <a:buSzPts val="1100"/>
            </a:pPr>
            <a:r>
              <a:rPr lang="en-US" dirty="0"/>
              <a:t>R – RESPECT </a:t>
            </a:r>
            <a:endParaRPr dirty="0"/>
          </a:p>
        </p:txBody>
      </p:sp>
      <p:sp>
        <p:nvSpPr>
          <p:cNvPr id="230" name="Google Shape;230;p31"/>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cxnSp>
        <p:nvCxnSpPr>
          <p:cNvPr id="231" name="Google Shape;231;p31"/>
          <p:cNvCxnSpPr/>
          <p:nvPr/>
        </p:nvCxnSpPr>
        <p:spPr>
          <a:xfrm>
            <a:off x="1630411" y="3685310"/>
            <a:ext cx="2622934" cy="0"/>
          </a:xfrm>
          <a:prstGeom prst="straightConnector1">
            <a:avLst/>
          </a:prstGeom>
          <a:noFill/>
          <a:ln w="28575" cap="flat" cmpd="sng">
            <a:solidFill>
              <a:srgbClr val="DE8F32"/>
            </a:solidFill>
            <a:prstDash val="dot"/>
            <a:round/>
            <a:headEnd type="none" w="med" len="med"/>
            <a:tailEnd type="none" w="med" len="med"/>
          </a:ln>
        </p:spPr>
      </p:cxnSp>
      <p:sp>
        <p:nvSpPr>
          <p:cNvPr id="232" name="Google Shape;232;p31"/>
          <p:cNvSpPr txBox="1">
            <a:spLocks noGrp="1"/>
          </p:cNvSpPr>
          <p:nvPr>
            <p:ph type="body" idx="2"/>
          </p:nvPr>
        </p:nvSpPr>
        <p:spPr>
          <a:xfrm>
            <a:off x="1422593" y="1745484"/>
            <a:ext cx="3038570" cy="1079591"/>
          </a:xfrm>
          <a:prstGeom prst="rect">
            <a:avLst/>
          </a:prstGeom>
        </p:spPr>
        <p:txBody>
          <a:bodyPr spcFirstLastPara="1" wrap="square" lIns="91425" tIns="91425" rIns="91425" bIns="91425" anchor="t" anchorCtr="0">
            <a:noAutofit/>
          </a:bodyPr>
          <a:lstStyle/>
          <a:p>
            <a:pPr marL="152400" indent="0">
              <a:buNone/>
            </a:pPr>
            <a:r>
              <a:rPr lang="en-US" b="1" dirty="0"/>
              <a:t>RESPECT</a:t>
            </a:r>
            <a:r>
              <a:rPr lang="en-US" dirty="0"/>
              <a:t> every person as Jesus taught us: love one another. Avoid minimizing or dismissing other people’s thoughts or experiences. Always seek to control your emotions while speaking and listening, showing kindness and generosity towards others. </a:t>
            </a:r>
          </a:p>
        </p:txBody>
      </p:sp>
      <p:sp>
        <p:nvSpPr>
          <p:cNvPr id="8" name="Google Shape;229;p31"/>
          <p:cNvSpPr txBox="1">
            <a:spLocks noGrp="1"/>
          </p:cNvSpPr>
          <p:nvPr>
            <p:ph type="subTitle" idx="1"/>
          </p:nvPr>
        </p:nvSpPr>
        <p:spPr>
          <a:xfrm>
            <a:off x="224775" y="119000"/>
            <a:ext cx="3252600" cy="3936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dirty="0" smtClean="0"/>
              <a:t>Participant Ground Rules</a:t>
            </a:r>
            <a:endParaRPr dirty="0"/>
          </a:p>
        </p:txBody>
      </p:sp>
    </p:spTree>
    <p:extLst>
      <p:ext uri="{BB962C8B-B14F-4D97-AF65-F5344CB8AC3E}">
        <p14:creationId xmlns:p14="http://schemas.microsoft.com/office/powerpoint/2010/main" val="4200156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8" name="Google Shape;248;p33"/>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
        <p:nvSpPr>
          <p:cNvPr id="251" name="Google Shape;251;p33"/>
          <p:cNvSpPr txBox="1">
            <a:spLocks noGrp="1"/>
          </p:cNvSpPr>
          <p:nvPr>
            <p:ph type="subTitle" idx="2"/>
          </p:nvPr>
        </p:nvSpPr>
        <p:spPr>
          <a:xfrm>
            <a:off x="713509" y="264472"/>
            <a:ext cx="7557654" cy="601438"/>
          </a:xfrm>
          <a:prstGeom prst="rect">
            <a:avLst/>
          </a:prstGeom>
        </p:spPr>
        <p:txBody>
          <a:bodyPr spcFirstLastPara="1" wrap="square" lIns="91425" tIns="91425" rIns="91425" bIns="91425" anchor="t" anchorCtr="0">
            <a:noAutofit/>
          </a:bodyPr>
          <a:lstStyle/>
          <a:p>
            <a:r>
              <a:rPr lang="en-US" sz="2500" b="1" dirty="0">
                <a:solidFill>
                  <a:srgbClr val="FF9900"/>
                </a:solidFill>
              </a:rPr>
              <a:t>Prayer for the Synod: </a:t>
            </a:r>
            <a:r>
              <a:rPr lang="en-US" sz="2500" b="1" i="1" dirty="0" err="1">
                <a:solidFill>
                  <a:srgbClr val="FF9900"/>
                </a:solidFill>
              </a:rPr>
              <a:t>Adsumus</a:t>
            </a:r>
            <a:r>
              <a:rPr lang="en-US" sz="2500" b="1" i="1" dirty="0">
                <a:solidFill>
                  <a:srgbClr val="FF9900"/>
                </a:solidFill>
              </a:rPr>
              <a:t> </a:t>
            </a:r>
            <a:r>
              <a:rPr lang="en-US" sz="2500" b="1" i="1" dirty="0" err="1">
                <a:solidFill>
                  <a:srgbClr val="FF9900"/>
                </a:solidFill>
              </a:rPr>
              <a:t>Sancte</a:t>
            </a:r>
            <a:r>
              <a:rPr lang="en-US" sz="2500" b="1" i="1" dirty="0">
                <a:solidFill>
                  <a:srgbClr val="FF9900"/>
                </a:solidFill>
              </a:rPr>
              <a:t> </a:t>
            </a:r>
            <a:r>
              <a:rPr lang="en-US" sz="2500" b="1" i="1" dirty="0" err="1">
                <a:solidFill>
                  <a:srgbClr val="FF9900"/>
                </a:solidFill>
              </a:rPr>
              <a:t>Spiritus</a:t>
            </a:r>
            <a:r>
              <a:rPr lang="en-US" sz="2500" b="1" i="1" dirty="0">
                <a:solidFill>
                  <a:srgbClr val="FF9900"/>
                </a:solidFill>
              </a:rPr>
              <a:t>      </a:t>
            </a:r>
            <a:endParaRPr lang="en-US" sz="2500" dirty="0">
              <a:solidFill>
                <a:srgbClr val="FF99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3898" y="924617"/>
            <a:ext cx="2096876" cy="3141865"/>
          </a:xfrm>
          <a:prstGeom prst="rect">
            <a:avLst/>
          </a:prstGeom>
        </p:spPr>
      </p:pic>
      <p:sp>
        <p:nvSpPr>
          <p:cNvPr id="4" name="TextBox 3"/>
          <p:cNvSpPr txBox="1"/>
          <p:nvPr/>
        </p:nvSpPr>
        <p:spPr>
          <a:xfrm>
            <a:off x="3162300" y="4239706"/>
            <a:ext cx="2819400" cy="784830"/>
          </a:xfrm>
          <a:prstGeom prst="rect">
            <a:avLst/>
          </a:prstGeom>
          <a:noFill/>
        </p:spPr>
        <p:txBody>
          <a:bodyPr wrap="square" rtlCol="0">
            <a:spAutoFit/>
          </a:bodyPr>
          <a:lstStyle/>
          <a:p>
            <a:r>
              <a:rPr lang="en-US" sz="500" i="1" dirty="0"/>
              <a:t>1 Every session of the Second Vatican Council began with the prayer </a:t>
            </a:r>
            <a:r>
              <a:rPr lang="en-US" sz="500" i="1" dirty="0" err="1"/>
              <a:t>Adsumus</a:t>
            </a:r>
            <a:r>
              <a:rPr lang="en-US" sz="500" i="1" dirty="0"/>
              <a:t> </a:t>
            </a:r>
            <a:r>
              <a:rPr lang="en-US" sz="500" i="1" dirty="0" err="1"/>
              <a:t>Sancte</a:t>
            </a:r>
            <a:r>
              <a:rPr lang="en-US" sz="500" i="1" dirty="0"/>
              <a:t> </a:t>
            </a:r>
            <a:r>
              <a:rPr lang="en-US" sz="500" i="1" dirty="0" err="1"/>
              <a:t>Spiritus</a:t>
            </a:r>
            <a:r>
              <a:rPr lang="en-US" sz="500" i="1" dirty="0"/>
              <a:t>, the first word of the original Latin, meaning, “We stand before You, Holy Spirit,” which has been historically used at Councils, Synods and other Church gatherings for hundreds of years, and is attributed to Saint </a:t>
            </a:r>
            <a:r>
              <a:rPr lang="en-US" sz="500" i="1" dirty="0" err="1"/>
              <a:t>Isidore</a:t>
            </a:r>
            <a:r>
              <a:rPr lang="en-US" sz="500" i="1" dirty="0"/>
              <a:t> of Seville (c. 560 - 4 April 636). As we embrace this </a:t>
            </a:r>
            <a:r>
              <a:rPr lang="en-US" sz="500" i="1" dirty="0" err="1"/>
              <a:t>Synodal</a:t>
            </a:r>
            <a:r>
              <a:rPr lang="en-US" sz="500" i="1" dirty="0"/>
              <a:t> Process, this prayer invites the Holy Spirit to be at work in us so that we may be a community and a people of grace. For the </a:t>
            </a:r>
            <a:r>
              <a:rPr lang="en-US" sz="500" i="1" dirty="0" err="1"/>
              <a:t>Synodal</a:t>
            </a:r>
            <a:r>
              <a:rPr lang="en-US" sz="500" i="1" dirty="0"/>
              <a:t> journey from 2021 to 2023, we propose to the following simplified version1 so that any group or liturgical assembly can pray it more easily. The original version of the </a:t>
            </a:r>
            <a:r>
              <a:rPr lang="en-US" sz="500" i="1" u="sng" dirty="0" err="1"/>
              <a:t>Adsumus</a:t>
            </a:r>
            <a:r>
              <a:rPr lang="en-US" sz="500" i="1" u="sng" dirty="0"/>
              <a:t> </a:t>
            </a:r>
            <a:r>
              <a:rPr lang="en-US" sz="500" i="1" u="sng" dirty="0" err="1"/>
              <a:t>Sancte</a:t>
            </a:r>
            <a:r>
              <a:rPr lang="en-US" sz="500" i="1" u="sng" dirty="0"/>
              <a:t> </a:t>
            </a:r>
            <a:r>
              <a:rPr lang="en-US" sz="500" i="1" u="sng" dirty="0" err="1"/>
              <a:t>Spiritus</a:t>
            </a:r>
            <a:r>
              <a:rPr lang="en-US" sz="500" i="1" dirty="0"/>
              <a:t> can be found on the Synod website. </a:t>
            </a:r>
            <a:endParaRPr lang="en-US" sz="5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9"/>
          <p:cNvSpPr txBox="1">
            <a:spLocks noGrp="1"/>
          </p:cNvSpPr>
          <p:nvPr>
            <p:ph type="title"/>
          </p:nvPr>
        </p:nvSpPr>
        <p:spPr>
          <a:xfrm>
            <a:off x="324000" y="2151600"/>
            <a:ext cx="8454300" cy="840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solidFill>
                  <a:srgbClr val="DE8F32"/>
                </a:solidFill>
              </a:rPr>
              <a:t>Thank you!</a:t>
            </a:r>
            <a:endParaRPr>
              <a:solidFill>
                <a:srgbClr val="DE8F32"/>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2"/>
          <p:cNvPicPr preferRelativeResize="0"/>
          <p:nvPr/>
        </p:nvPicPr>
        <p:blipFill>
          <a:blip r:embed="rId3">
            <a:extLst>
              <a:ext uri="{28A0092B-C50C-407E-A947-70E740481C1C}">
                <a14:useLocalDpi xmlns:a14="http://schemas.microsoft.com/office/drawing/2010/main" val="0"/>
              </a:ext>
            </a:extLst>
          </a:blip>
          <a:stretch>
            <a:fillRect/>
          </a:stretch>
        </p:blipFill>
        <p:spPr>
          <a:xfrm>
            <a:off x="1343891" y="526473"/>
            <a:ext cx="6192982" cy="4000039"/>
          </a:xfrm>
          <a:prstGeom prst="rect">
            <a:avLst/>
          </a:prstGeom>
          <a:ln>
            <a:noFill/>
          </a:ln>
          <a:effectLst>
            <a:softEdge rad="112500"/>
          </a:effectLst>
        </p:spPr>
      </p:pic>
      <p:sp>
        <p:nvSpPr>
          <p:cNvPr id="149" name="Google Shape;149;p22"/>
          <p:cNvSpPr txBox="1">
            <a:spLocks noGrp="1"/>
          </p:cNvSpPr>
          <p:nvPr>
            <p:ph type="subTitle" idx="1"/>
          </p:nvPr>
        </p:nvSpPr>
        <p:spPr>
          <a:xfrm>
            <a:off x="7142922" y="4685836"/>
            <a:ext cx="1595566" cy="338700"/>
          </a:xfrm>
          <a:prstGeom prst="rect">
            <a:avLst/>
          </a:prstGeom>
        </p:spPr>
        <p:txBody>
          <a:bodyPr spcFirstLastPara="1" wrap="square" lIns="91425" tIns="91425" rIns="91425" bIns="91425" anchor="t" anchorCtr="0">
            <a:normAutofit lnSpcReduction="10000"/>
          </a:bodyPr>
          <a:lstStyle/>
          <a:p>
            <a:pPr marL="0" lvl="0" indent="0" algn="r" rtl="0">
              <a:lnSpc>
                <a:spcPct val="100000"/>
              </a:lnSpc>
              <a:spcBef>
                <a:spcPts val="0"/>
              </a:spcBef>
              <a:spcAft>
                <a:spcPts val="0"/>
              </a:spcAft>
              <a:buClr>
                <a:schemeClr val="dk1"/>
              </a:buClr>
              <a:buSzPts val="1100"/>
              <a:buFont typeface="Arial"/>
              <a:buNone/>
            </a:pPr>
            <a:r>
              <a:rPr lang="en-US" dirty="0" smtClean="0">
                <a:latin typeface="Helvetica Neue Light"/>
                <a:ea typeface="Helvetica Neue Light"/>
                <a:cs typeface="Helvetica Neue Light"/>
                <a:sym typeface="Helvetica Neue Light"/>
              </a:rPr>
              <a:t>www.synod.va</a:t>
            </a:r>
            <a:endParaRPr dirty="0">
              <a:latin typeface="Helvetica Neue Light"/>
              <a:ea typeface="Helvetica Neue Light"/>
              <a:cs typeface="Helvetica Neue Light"/>
              <a:sym typeface="Helvetica Neue Light"/>
            </a:endParaRPr>
          </a:p>
        </p:txBody>
      </p:sp>
      <p:sp>
        <p:nvSpPr>
          <p:cNvPr id="151" name="Google Shape;151;p22"/>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84" y="4183934"/>
            <a:ext cx="959566" cy="95956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3"/>
          <p:cNvSpPr txBox="1">
            <a:spLocks noGrp="1"/>
          </p:cNvSpPr>
          <p:nvPr>
            <p:ph type="body" idx="1"/>
          </p:nvPr>
        </p:nvSpPr>
        <p:spPr>
          <a:xfrm>
            <a:off x="4786770" y="1098966"/>
            <a:ext cx="3555959" cy="2945568"/>
          </a:xfrm>
          <a:prstGeom prst="rect">
            <a:avLst/>
          </a:prstGeom>
        </p:spPr>
        <p:txBody>
          <a:bodyPr spcFirstLastPara="1" wrap="square" lIns="91425" tIns="91425" rIns="91425" bIns="91425" anchor="t" anchorCtr="0">
            <a:noAutofit/>
          </a:bodyPr>
          <a:lstStyle/>
          <a:p>
            <a:pPr marL="152400" indent="0">
              <a:buNone/>
            </a:pPr>
            <a:r>
              <a:rPr lang="en-US" dirty="0"/>
              <a:t>An opening Mass celebrated by Archbishop Hartmayer at the Cathedral of Christ the King introducing the Synod process in his </a:t>
            </a:r>
            <a:r>
              <a:rPr lang="en-US" u="sng" dirty="0">
                <a:hlinkClick r:id="rId3"/>
              </a:rPr>
              <a:t>homily</a:t>
            </a:r>
            <a:r>
              <a:rPr lang="en-US" dirty="0"/>
              <a:t>. The entire archdiocese is encouraged to prepare in prayer and study, reflecting on the Synod documents. Additionally, pastors and leaders with their teams are encouraged to discern how best to implement the prayer-centered listening session process both to complement the Eucharistic Renewal and to help re-engage parish communities and others as we emerge from COVID-19.</a:t>
            </a:r>
          </a:p>
        </p:txBody>
      </p:sp>
      <p:sp>
        <p:nvSpPr>
          <p:cNvPr id="157" name="Google Shape;157;p23"/>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dirty="0"/>
          </a:p>
        </p:txBody>
      </p:sp>
      <p:pic>
        <p:nvPicPr>
          <p:cNvPr id="158" name="Google Shape;158;p23"/>
          <p:cNvPicPr preferRelativeResize="0"/>
          <p:nvPr/>
        </p:nvPicPr>
        <p:blipFill rotWithShape="1">
          <a:blip r:embed="rId4">
            <a:alphaModFix/>
          </a:blip>
          <a:srcRect t="17140" b="7880"/>
          <a:stretch/>
        </p:blipFill>
        <p:spPr>
          <a:xfrm>
            <a:off x="0" y="0"/>
            <a:ext cx="4571999" cy="5143501"/>
          </a:xfrm>
          <a:prstGeom prst="rect">
            <a:avLst/>
          </a:prstGeom>
          <a:noFill/>
          <a:ln>
            <a:noFill/>
          </a:ln>
        </p:spPr>
      </p:pic>
      <p:cxnSp>
        <p:nvCxnSpPr>
          <p:cNvPr id="159" name="Google Shape;159;p23"/>
          <p:cNvCxnSpPr/>
          <p:nvPr/>
        </p:nvCxnSpPr>
        <p:spPr>
          <a:xfrm>
            <a:off x="5038076" y="3808571"/>
            <a:ext cx="2489159" cy="1429"/>
          </a:xfrm>
          <a:prstGeom prst="straightConnector1">
            <a:avLst/>
          </a:prstGeom>
          <a:noFill/>
          <a:ln w="28575" cap="flat" cmpd="sng">
            <a:solidFill>
              <a:srgbClr val="DE8F32"/>
            </a:solidFill>
            <a:prstDash val="dot"/>
            <a:round/>
            <a:headEnd type="none" w="med" len="med"/>
            <a:tailEnd type="none" w="med" len="med"/>
          </a:ln>
        </p:spPr>
      </p:cxnSp>
      <p:sp>
        <p:nvSpPr>
          <p:cNvPr id="4" name="TextBox 3"/>
          <p:cNvSpPr txBox="1"/>
          <p:nvPr/>
        </p:nvSpPr>
        <p:spPr>
          <a:xfrm>
            <a:off x="4986968" y="748024"/>
            <a:ext cx="3125263" cy="523220"/>
          </a:xfrm>
          <a:prstGeom prst="rect">
            <a:avLst/>
          </a:prstGeom>
          <a:noFill/>
        </p:spPr>
        <p:txBody>
          <a:bodyPr wrap="square" rtlCol="0">
            <a:spAutoFit/>
          </a:bodyPr>
          <a:lstStyle/>
          <a:p>
            <a:pPr algn="ctr"/>
            <a:r>
              <a:rPr lang="en-US" b="1" dirty="0"/>
              <a:t>October 17 – November 28, 2021</a:t>
            </a:r>
            <a:endParaRPr lang="en-US" dirty="0"/>
          </a:p>
          <a:p>
            <a:pPr algn="ct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4"/>
          <p:cNvPicPr preferRelativeResize="0"/>
          <p:nvPr/>
        </p:nvPicPr>
        <p:blipFill rotWithShape="1">
          <a:blip r:embed="rId3">
            <a:alphaModFix/>
          </a:blip>
          <a:srcRect l="20979" r="29187"/>
          <a:stretch/>
        </p:blipFill>
        <p:spPr>
          <a:xfrm>
            <a:off x="5298376" y="0"/>
            <a:ext cx="3845627" cy="5143501"/>
          </a:xfrm>
          <a:prstGeom prst="rect">
            <a:avLst/>
          </a:prstGeom>
          <a:noFill/>
          <a:ln>
            <a:noFill/>
          </a:ln>
        </p:spPr>
      </p:pic>
      <p:sp>
        <p:nvSpPr>
          <p:cNvPr id="165" name="Google Shape;165;p24"/>
          <p:cNvSpPr txBox="1">
            <a:spLocks noGrp="1"/>
          </p:cNvSpPr>
          <p:nvPr>
            <p:ph type="title"/>
          </p:nvPr>
        </p:nvSpPr>
        <p:spPr>
          <a:xfrm>
            <a:off x="844333" y="969386"/>
            <a:ext cx="3321668" cy="437321"/>
          </a:xfrm>
          <a:prstGeom prst="rect">
            <a:avLst/>
          </a:prstGeom>
        </p:spPr>
        <p:txBody>
          <a:bodyPr spcFirstLastPara="1" wrap="square" lIns="91425" tIns="91425" rIns="91425" bIns="91425" anchor="t" anchorCtr="0">
            <a:noAutofit/>
          </a:bodyPr>
          <a:lstStyle/>
          <a:p>
            <a:pPr algn="ctr"/>
            <a:r>
              <a:rPr lang="en-US" sz="1400" dirty="0"/>
              <a:t>November 28, 2021 – March 31, 2022</a:t>
            </a:r>
          </a:p>
        </p:txBody>
      </p:sp>
      <p:sp>
        <p:nvSpPr>
          <p:cNvPr id="166" name="Google Shape;166;p24"/>
          <p:cNvSpPr txBox="1">
            <a:spLocks noGrp="1"/>
          </p:cNvSpPr>
          <p:nvPr>
            <p:ph type="body" idx="4294967295"/>
          </p:nvPr>
        </p:nvSpPr>
        <p:spPr>
          <a:xfrm>
            <a:off x="104266" y="1554739"/>
            <a:ext cx="2565825" cy="2127300"/>
          </a:xfrm>
          <a:prstGeom prst="rect">
            <a:avLst/>
          </a:prstGeom>
        </p:spPr>
        <p:txBody>
          <a:bodyPr spcFirstLastPara="1" wrap="square" lIns="91425" tIns="91425" rIns="91425" bIns="91425" anchor="t" anchorCtr="0">
            <a:normAutofit/>
          </a:bodyPr>
          <a:lstStyle/>
          <a:p>
            <a:pPr marL="0" lvl="0" indent="0">
              <a:buClr>
                <a:schemeClr val="dk1"/>
              </a:buClr>
              <a:buSzPts val="1100"/>
              <a:buNone/>
            </a:pPr>
            <a:r>
              <a:rPr lang="en-US" dirty="0"/>
              <a:t>Parishes and other communities/groups are invited and encouraged to host prayer-centered listening sessions where the clergy, laity, religious communities who live near the parish and any other community members will be invited to participate.</a:t>
            </a:r>
            <a:endParaRPr dirty="0"/>
          </a:p>
        </p:txBody>
      </p:sp>
      <p:sp>
        <p:nvSpPr>
          <p:cNvPr id="167" name="Google Shape;167;p24"/>
          <p:cNvSpPr txBox="1">
            <a:spLocks noGrp="1"/>
          </p:cNvSpPr>
          <p:nvPr>
            <p:ph type="body" idx="1"/>
          </p:nvPr>
        </p:nvSpPr>
        <p:spPr>
          <a:xfrm>
            <a:off x="2629340" y="1554739"/>
            <a:ext cx="2669036" cy="2998891"/>
          </a:xfrm>
          <a:prstGeom prst="rect">
            <a:avLst/>
          </a:prstGeom>
        </p:spPr>
        <p:txBody>
          <a:bodyPr spcFirstLastPara="1" wrap="square" lIns="91425" tIns="91425" rIns="91425" bIns="91425" anchor="t" anchorCtr="0">
            <a:noAutofit/>
          </a:bodyPr>
          <a:lstStyle/>
          <a:p>
            <a:pPr marL="152400" indent="0">
              <a:buNone/>
            </a:pPr>
            <a:r>
              <a:rPr lang="en-US" dirty="0"/>
              <a:t>Beginning early 2022, a series of archdiocesan regional gatherings will take place, complementing the parish/group listening sessions. </a:t>
            </a:r>
            <a:r>
              <a:rPr lang="en-US" dirty="0" smtClean="0"/>
              <a:t>These </a:t>
            </a:r>
            <a:r>
              <a:rPr lang="en-US" dirty="0"/>
              <a:t>archdiocesan sessions will provide opportunities for communities to pray together, share with each other, and accompany and journey with one another. Separate information will be shared about the regional gatherings.</a:t>
            </a:r>
          </a:p>
          <a:p>
            <a:pPr marL="0" lvl="0" indent="0" algn="l" rtl="0">
              <a:spcBef>
                <a:spcPts val="0"/>
              </a:spcBef>
              <a:spcAft>
                <a:spcPts val="0"/>
              </a:spcAft>
              <a:buClr>
                <a:schemeClr val="dk1"/>
              </a:buClr>
              <a:buSzPts val="1100"/>
              <a:buFont typeface="Arial"/>
              <a:buNone/>
            </a:pPr>
            <a:r>
              <a:rPr lang="en" sz="900" dirty="0" smtClean="0">
                <a:solidFill>
                  <a:schemeClr val="dk1"/>
                </a:solidFill>
                <a:sym typeface="Helvetica Neue"/>
              </a:rPr>
              <a:t>.</a:t>
            </a:r>
            <a:endParaRPr sz="900" dirty="0"/>
          </a:p>
        </p:txBody>
      </p:sp>
      <p:sp>
        <p:nvSpPr>
          <p:cNvPr id="168" name="Google Shape;168;p24"/>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cxnSp>
        <p:nvCxnSpPr>
          <p:cNvPr id="8" name="Google Shape;159;p23"/>
          <p:cNvCxnSpPr/>
          <p:nvPr/>
        </p:nvCxnSpPr>
        <p:spPr>
          <a:xfrm>
            <a:off x="2719279" y="4494973"/>
            <a:ext cx="2489159" cy="1429"/>
          </a:xfrm>
          <a:prstGeom prst="straightConnector1">
            <a:avLst/>
          </a:prstGeom>
          <a:noFill/>
          <a:ln w="28575" cap="flat" cmpd="sng">
            <a:solidFill>
              <a:srgbClr val="DE8F32"/>
            </a:solidFill>
            <a:prstDash val="dot"/>
            <a:round/>
            <a:headEnd type="none" w="med" len="med"/>
            <a:tailEnd type="none" w="med" len="med"/>
          </a:ln>
        </p:spPr>
      </p:cxnSp>
      <p:cxnSp>
        <p:nvCxnSpPr>
          <p:cNvPr id="9" name="Google Shape;159;p23"/>
          <p:cNvCxnSpPr/>
          <p:nvPr/>
        </p:nvCxnSpPr>
        <p:spPr>
          <a:xfrm>
            <a:off x="224775" y="3677340"/>
            <a:ext cx="2032782" cy="1429"/>
          </a:xfrm>
          <a:prstGeom prst="straightConnector1">
            <a:avLst/>
          </a:prstGeom>
          <a:noFill/>
          <a:ln w="28575" cap="flat" cmpd="sng">
            <a:solidFill>
              <a:srgbClr val="DE8F32"/>
            </a:solidFill>
            <a:prstDash val="dot"/>
            <a:round/>
            <a:headEnd type="none" w="med" len="med"/>
            <a:tailEnd type="none" w="med" len="med"/>
          </a:ln>
        </p:spPr>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6" name="Google Shape;176;p25"/>
          <p:cNvSpPr txBox="1">
            <a:spLocks noGrp="1"/>
          </p:cNvSpPr>
          <p:nvPr>
            <p:ph type="body" idx="1"/>
          </p:nvPr>
        </p:nvSpPr>
        <p:spPr>
          <a:xfrm>
            <a:off x="5128592" y="1493909"/>
            <a:ext cx="3611217" cy="2958821"/>
          </a:xfrm>
          <a:prstGeom prst="rect">
            <a:avLst/>
          </a:prstGeom>
        </p:spPr>
        <p:txBody>
          <a:bodyPr spcFirstLastPara="1" wrap="square" lIns="91425" tIns="91425" rIns="91425" bIns="91425" anchor="t" anchorCtr="0">
            <a:normAutofit fontScale="85000" lnSpcReduction="10000"/>
          </a:bodyPr>
          <a:lstStyle/>
          <a:p>
            <a:pPr marL="0" lvl="0" indent="0">
              <a:buClr>
                <a:schemeClr val="dk1"/>
              </a:buClr>
              <a:buSzPts val="1100"/>
              <a:buNone/>
            </a:pPr>
            <a:r>
              <a:rPr lang="en-US" dirty="0"/>
              <a:t>After the parish/group sessions and regional gatherings are complete, a final archdiocesan Pre-</a:t>
            </a:r>
            <a:r>
              <a:rPr lang="en-US" dirty="0" err="1"/>
              <a:t>Synodal</a:t>
            </a:r>
            <a:r>
              <a:rPr lang="en-US" dirty="0"/>
              <a:t> Meeting will take place (date TBD). A 10-page synthesis report, due to the USCCB by June 30, will be drafted and finalized in the months of April and May by Archbishop Hartmayer with the help of the archdiocesan Synod Team. </a:t>
            </a:r>
            <a:endParaRPr lang="en-US" dirty="0" smtClean="0"/>
          </a:p>
          <a:p>
            <a:pPr marL="0" lvl="0" indent="0">
              <a:buClr>
                <a:schemeClr val="dk1"/>
              </a:buClr>
              <a:buSzPts val="1100"/>
              <a:buNone/>
            </a:pPr>
            <a:endParaRPr lang="en-US" dirty="0"/>
          </a:p>
          <a:p>
            <a:pPr marL="0" lvl="0" indent="0">
              <a:buClr>
                <a:schemeClr val="dk1"/>
              </a:buClr>
              <a:buSzPts val="1100"/>
              <a:buNone/>
            </a:pPr>
            <a:r>
              <a:rPr lang="en-US" dirty="0" smtClean="0"/>
              <a:t>Every </a:t>
            </a:r>
            <a:r>
              <a:rPr lang="en-US" dirty="0"/>
              <a:t>diocesan report submitted to the USCCB will assist in the creation of a national report submitted to the Holy See (the General Secretariat of the Synod of Bishops). </a:t>
            </a:r>
            <a:endParaRPr lang="en-US" dirty="0" smtClean="0"/>
          </a:p>
          <a:p>
            <a:pPr marL="0" lvl="0" indent="0">
              <a:buClr>
                <a:schemeClr val="dk1"/>
              </a:buClr>
              <a:buSzPts val="1100"/>
              <a:buNone/>
            </a:pPr>
            <a:endParaRPr lang="en-US" dirty="0"/>
          </a:p>
          <a:p>
            <a:pPr marL="0" lvl="0" indent="0">
              <a:buClr>
                <a:schemeClr val="dk1"/>
              </a:buClr>
              <a:buSzPts val="1100"/>
              <a:buNone/>
            </a:pPr>
            <a:r>
              <a:rPr lang="en-US" dirty="0" smtClean="0"/>
              <a:t>These </a:t>
            </a:r>
            <a:r>
              <a:rPr lang="en-US" dirty="0"/>
              <a:t>national reports will serve as the basis for the first working document or </a:t>
            </a:r>
            <a:r>
              <a:rPr lang="en-US" i="1" dirty="0" err="1"/>
              <a:t>Instrumentum</a:t>
            </a:r>
            <a:r>
              <a:rPr lang="en-US" i="1" dirty="0"/>
              <a:t> </a:t>
            </a:r>
            <a:r>
              <a:rPr lang="en-US" i="1" dirty="0" err="1"/>
              <a:t>Laboris</a:t>
            </a:r>
            <a:r>
              <a:rPr lang="en-US" dirty="0"/>
              <a:t> that will be used during the continental phase of the Synod where episcopal conferences will gather to pray, listen and dialogue together. </a:t>
            </a:r>
            <a:endParaRPr dirty="0"/>
          </a:p>
        </p:txBody>
      </p:sp>
      <p:sp>
        <p:nvSpPr>
          <p:cNvPr id="177" name="Google Shape;177;p25"/>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178" name="Google Shape;178;p25"/>
          <p:cNvSpPr txBox="1">
            <a:spLocks noGrp="1"/>
          </p:cNvSpPr>
          <p:nvPr>
            <p:ph type="subTitle" idx="4294967295"/>
          </p:nvPr>
        </p:nvSpPr>
        <p:spPr>
          <a:xfrm>
            <a:off x="5201479" y="1100209"/>
            <a:ext cx="3251200" cy="393700"/>
          </a:xfrm>
          <a:prstGeom prst="rect">
            <a:avLst/>
          </a:prstGeom>
        </p:spPr>
        <p:txBody>
          <a:bodyPr spcFirstLastPara="1" wrap="square" lIns="91425" tIns="91425" rIns="91425" bIns="91425" anchor="t" anchorCtr="0">
            <a:normAutofit/>
          </a:bodyPr>
          <a:lstStyle/>
          <a:p>
            <a:pPr marL="0" indent="0" algn="ctr">
              <a:lnSpc>
                <a:spcPct val="100000"/>
              </a:lnSpc>
              <a:buClr>
                <a:schemeClr val="dk1"/>
              </a:buClr>
              <a:buSzPts val="1100"/>
              <a:buNone/>
            </a:pPr>
            <a:r>
              <a:rPr lang="en-US" b="1" dirty="0"/>
              <a:t>April 1- June 30, 2022 and beyond</a:t>
            </a:r>
            <a:endParaRPr lang="en-US" dirty="0"/>
          </a:p>
          <a:p>
            <a:pPr marL="0" lvl="0" indent="0" algn="l" rtl="0">
              <a:lnSpc>
                <a:spcPct val="100000"/>
              </a:lnSpc>
              <a:spcBef>
                <a:spcPts val="0"/>
              </a:spcBef>
              <a:spcAft>
                <a:spcPts val="0"/>
              </a:spcAft>
              <a:buClr>
                <a:schemeClr val="dk1"/>
              </a:buClr>
              <a:buSzPts val="1100"/>
              <a:buFont typeface="Arial"/>
              <a:buNone/>
            </a:pPr>
            <a:endParaRPr dirty="0">
              <a:latin typeface="Helvetica Neue Light"/>
              <a:ea typeface="Helvetica Neue Light"/>
              <a:cs typeface="Helvetica Neue Light"/>
              <a:sym typeface="Helvetica Neue Light"/>
            </a:endParaRPr>
          </a:p>
        </p:txBody>
      </p:sp>
      <p:cxnSp>
        <p:nvCxnSpPr>
          <p:cNvPr id="7" name="Google Shape;159;p23"/>
          <p:cNvCxnSpPr/>
          <p:nvPr/>
        </p:nvCxnSpPr>
        <p:spPr>
          <a:xfrm>
            <a:off x="5201479" y="4252518"/>
            <a:ext cx="2489159" cy="1429"/>
          </a:xfrm>
          <a:prstGeom prst="straightConnector1">
            <a:avLst/>
          </a:prstGeom>
          <a:noFill/>
          <a:ln w="28575" cap="flat" cmpd="sng">
            <a:solidFill>
              <a:srgbClr val="DE8F32"/>
            </a:solidFill>
            <a:prstDash val="dot"/>
            <a:round/>
            <a:headEnd type="none" w="med" len="med"/>
            <a:tailEnd type="none" w="med" len="med"/>
          </a:ln>
        </p:spPr>
      </p:cxnSp>
      <p:pic>
        <p:nvPicPr>
          <p:cNvPr id="8" name="Google Shape;186;p26"/>
          <p:cNvPicPr preferRelativeResize="0"/>
          <p:nvPr/>
        </p:nvPicPr>
        <p:blipFill rotWithShape="1">
          <a:blip r:embed="rId3">
            <a:alphaModFix/>
          </a:blip>
          <a:srcRect l="22868" r="17717"/>
          <a:stretch/>
        </p:blipFill>
        <p:spPr>
          <a:xfrm>
            <a:off x="0" y="0"/>
            <a:ext cx="4599875" cy="5143501"/>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25009" y="0"/>
            <a:ext cx="4518991" cy="5143500"/>
          </a:xfrm>
          <a:prstGeom prst="rect">
            <a:avLst/>
          </a:prstGeom>
        </p:spPr>
      </p:pic>
      <p:pic>
        <p:nvPicPr>
          <p:cNvPr id="183" name="Google Shape;183;p26"/>
          <p:cNvPicPr preferRelativeResize="0"/>
          <p:nvPr/>
        </p:nvPicPr>
        <p:blipFill rotWithShape="1">
          <a:blip r:embed="rId4">
            <a:alphaModFix/>
          </a:blip>
          <a:srcRect l="29338" t="37563" b="21694"/>
          <a:stretch/>
        </p:blipFill>
        <p:spPr>
          <a:xfrm>
            <a:off x="154100" y="3459925"/>
            <a:ext cx="2080524" cy="1532877"/>
          </a:xfrm>
          <a:prstGeom prst="rect">
            <a:avLst/>
          </a:prstGeom>
          <a:noFill/>
          <a:ln>
            <a:noFill/>
          </a:ln>
        </p:spPr>
      </p:pic>
      <p:pic>
        <p:nvPicPr>
          <p:cNvPr id="184" name="Google Shape;184;p26"/>
          <p:cNvPicPr preferRelativeResize="0"/>
          <p:nvPr/>
        </p:nvPicPr>
        <p:blipFill rotWithShape="1">
          <a:blip r:embed="rId5">
            <a:alphaModFix/>
          </a:blip>
          <a:srcRect r="11016"/>
          <a:stretch/>
        </p:blipFill>
        <p:spPr>
          <a:xfrm>
            <a:off x="2311325" y="3459925"/>
            <a:ext cx="2080527" cy="1532874"/>
          </a:xfrm>
          <a:prstGeom prst="rect">
            <a:avLst/>
          </a:prstGeom>
          <a:noFill/>
          <a:ln>
            <a:noFill/>
          </a:ln>
        </p:spPr>
      </p:pic>
      <p:pic>
        <p:nvPicPr>
          <p:cNvPr id="185" name="Google Shape;185;p26"/>
          <p:cNvPicPr preferRelativeResize="0"/>
          <p:nvPr/>
        </p:nvPicPr>
        <p:blipFill rotWithShape="1">
          <a:blip r:embed="rId6">
            <a:alphaModFix/>
          </a:blip>
          <a:srcRect l="13156"/>
          <a:stretch/>
        </p:blipFill>
        <p:spPr>
          <a:xfrm>
            <a:off x="154100" y="134850"/>
            <a:ext cx="4237752" cy="3175475"/>
          </a:xfrm>
          <a:prstGeom prst="rect">
            <a:avLst/>
          </a:prstGeom>
          <a:noFill/>
          <a:ln>
            <a:noFill/>
          </a:ln>
        </p:spPr>
      </p:pic>
      <p:sp>
        <p:nvSpPr>
          <p:cNvPr id="187" name="Google Shape;187;p26"/>
          <p:cNvSpPr txBox="1">
            <a:spLocks noGrp="1"/>
          </p:cNvSpPr>
          <p:nvPr>
            <p:ph type="body" idx="1"/>
          </p:nvPr>
        </p:nvSpPr>
        <p:spPr>
          <a:xfrm>
            <a:off x="4557200" y="1933875"/>
            <a:ext cx="3563400" cy="1376400"/>
          </a:xfrm>
          <a:prstGeom prst="rect">
            <a:avLst/>
          </a:prstGeom>
          <a:solidFill>
            <a:schemeClr val="lt1"/>
          </a:solidFill>
        </p:spPr>
        <p:txBody>
          <a:bodyPr spcFirstLastPara="1" wrap="square" lIns="91425" tIns="91425" rIns="91425" bIns="91425" anchor="ctr" anchorCtr="0">
            <a:normAutofit/>
          </a:bodyPr>
          <a:lstStyle/>
          <a:p>
            <a:pPr marL="0" lvl="0" indent="0">
              <a:buClr>
                <a:schemeClr val="dk1"/>
              </a:buClr>
              <a:buSzPts val="1100"/>
              <a:buNone/>
            </a:pPr>
            <a:r>
              <a:rPr lang="en-US" dirty="0"/>
              <a:t>“A </a:t>
            </a:r>
            <a:r>
              <a:rPr lang="en-US" dirty="0" err="1"/>
              <a:t>synodal</a:t>
            </a:r>
            <a:r>
              <a:rPr lang="en-US" dirty="0"/>
              <a:t> church is a church which listens, which realizes that listening ‘is more than simply hearing.’ It is a mutual listening in which everyone has something to learn</a:t>
            </a:r>
            <a:r>
              <a:rPr lang="en-US" dirty="0" smtClean="0"/>
              <a:t>.”</a:t>
            </a:r>
          </a:p>
          <a:p>
            <a:pPr marL="0" lvl="0" indent="0">
              <a:buClr>
                <a:schemeClr val="dk1"/>
              </a:buClr>
              <a:buSzPts val="1100"/>
              <a:buNone/>
            </a:pPr>
            <a:r>
              <a:rPr lang="en-US" dirty="0"/>
              <a:t>	</a:t>
            </a:r>
            <a:r>
              <a:rPr lang="en-US" dirty="0" smtClean="0"/>
              <a:t>	-Pope Francis</a:t>
            </a:r>
            <a:endParaRPr dirty="0"/>
          </a:p>
        </p:txBody>
      </p:sp>
      <p:sp>
        <p:nvSpPr>
          <p:cNvPr id="188" name="Google Shape;188;p26"/>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
        <p:nvSpPr>
          <p:cNvPr id="189" name="Google Shape;189;p26"/>
          <p:cNvSpPr txBox="1">
            <a:spLocks noGrp="1"/>
          </p:cNvSpPr>
          <p:nvPr>
            <p:ph type="sldNum" idx="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3" name="Rectangle 2"/>
          <p:cNvSpPr/>
          <p:nvPr/>
        </p:nvSpPr>
        <p:spPr>
          <a:xfrm>
            <a:off x="265500" y="2087217"/>
            <a:ext cx="4101091" cy="1166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oogle Shape;194;p27"/>
          <p:cNvPicPr preferRelativeResize="0"/>
          <p:nvPr/>
        </p:nvPicPr>
        <p:blipFill rotWithShape="1">
          <a:blip r:embed="rId3">
            <a:alphaModFix/>
          </a:blip>
          <a:srcRect t="16666"/>
          <a:stretch/>
        </p:blipFill>
        <p:spPr>
          <a:xfrm>
            <a:off x="0" y="0"/>
            <a:ext cx="9220250" cy="5143498"/>
          </a:xfrm>
          <a:prstGeom prst="rect">
            <a:avLst/>
          </a:prstGeom>
          <a:noFill/>
          <a:ln>
            <a:noFill/>
          </a:ln>
        </p:spPr>
      </p:pic>
      <p:sp>
        <p:nvSpPr>
          <p:cNvPr id="202" name="Google Shape;202;p28"/>
          <p:cNvSpPr txBox="1">
            <a:spLocks noGrp="1"/>
          </p:cNvSpPr>
          <p:nvPr>
            <p:ph type="title"/>
          </p:nvPr>
        </p:nvSpPr>
        <p:spPr>
          <a:xfrm>
            <a:off x="2175580" y="1747520"/>
            <a:ext cx="4045200" cy="923517"/>
          </a:xfrm>
          <a:prstGeom prst="rect">
            <a:avLst/>
          </a:prstGeom>
        </p:spPr>
        <p:txBody>
          <a:bodyPr spcFirstLastPara="1" wrap="square" lIns="91425" tIns="91425" rIns="91425" bIns="91425" anchor="b" anchorCtr="0">
            <a:noAutofit/>
          </a:bodyPr>
          <a:lstStyle/>
          <a:p>
            <a:r>
              <a:rPr lang="en-US" sz="1600" dirty="0">
                <a:solidFill>
                  <a:schemeClr val="bg1"/>
                </a:solidFill>
                <a:latin typeface="Augustus" pitchFamily="2" charset="0"/>
              </a:rPr>
              <a:t>Prayerful Communication </a:t>
            </a:r>
            <a:r>
              <a:rPr lang="en-US" sz="1600">
                <a:solidFill>
                  <a:schemeClr val="bg1"/>
                </a:solidFill>
                <a:latin typeface="Augustus" pitchFamily="2" charset="0"/>
              </a:rPr>
              <a:t>Guidelines </a:t>
            </a:r>
            <a:br>
              <a:rPr lang="en-US" sz="1600">
                <a:solidFill>
                  <a:schemeClr val="bg1"/>
                </a:solidFill>
                <a:latin typeface="Augustus" pitchFamily="2" charset="0"/>
              </a:rPr>
            </a:br>
            <a:r>
              <a:rPr lang="en-US" sz="1600" smtClean="0">
                <a:solidFill>
                  <a:schemeClr val="bg1"/>
                </a:solidFill>
                <a:latin typeface="Augustus" pitchFamily="2" charset="0"/>
              </a:rPr>
              <a:t>Participant </a:t>
            </a:r>
            <a:r>
              <a:rPr lang="en-US" sz="1600">
                <a:solidFill>
                  <a:schemeClr val="bg1"/>
                </a:solidFill>
                <a:latin typeface="Augustus" pitchFamily="2" charset="0"/>
              </a:rPr>
              <a:t>Ground </a:t>
            </a:r>
            <a:r>
              <a:rPr lang="en-US" sz="1600" smtClean="0">
                <a:solidFill>
                  <a:schemeClr val="bg1"/>
                </a:solidFill>
                <a:latin typeface="Augustus" pitchFamily="2" charset="0"/>
              </a:rPr>
              <a:t>Rules:</a:t>
            </a:r>
            <a:br>
              <a:rPr lang="en-US" sz="1600" smtClean="0">
                <a:solidFill>
                  <a:schemeClr val="bg1"/>
                </a:solidFill>
                <a:latin typeface="Augustus" pitchFamily="2" charset="0"/>
              </a:rPr>
            </a:br>
            <a:r>
              <a:rPr lang="en-US" sz="1600" smtClean="0">
                <a:solidFill>
                  <a:schemeClr val="bg1"/>
                </a:solidFill>
                <a:latin typeface="Augustus" pitchFamily="2" charset="0"/>
              </a:rPr>
              <a:t>P.R.A.Y.E.R.</a:t>
            </a:r>
            <a:endParaRPr lang="en-US" sz="1600" dirty="0">
              <a:solidFill>
                <a:schemeClr val="bg1"/>
              </a:solidFill>
              <a:latin typeface="Augustus" pitchFamily="2" charset="0"/>
            </a:endParaRPr>
          </a:p>
        </p:txBody>
      </p:sp>
      <p:sp>
        <p:nvSpPr>
          <p:cNvPr id="205" name="Google Shape;205;p28"/>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cxnSp>
        <p:nvCxnSpPr>
          <p:cNvPr id="206" name="Google Shape;206;p28"/>
          <p:cNvCxnSpPr/>
          <p:nvPr/>
        </p:nvCxnSpPr>
        <p:spPr>
          <a:xfrm>
            <a:off x="3323787" y="2673410"/>
            <a:ext cx="1637400" cy="0"/>
          </a:xfrm>
          <a:prstGeom prst="straightConnector1">
            <a:avLst/>
          </a:prstGeom>
          <a:noFill/>
          <a:ln w="28575" cap="flat" cmpd="sng">
            <a:solidFill>
              <a:srgbClr val="DE8F32"/>
            </a:solidFill>
            <a:prstDash val="dot"/>
            <a:round/>
            <a:headEnd type="none" w="med" len="med"/>
            <a:tailEnd type="none" w="med" len="med"/>
          </a:ln>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2" name="Google Shape;212;p29"/>
          <p:cNvPicPr preferRelativeResize="0"/>
          <p:nvPr/>
        </p:nvPicPr>
        <p:blipFill>
          <a:blip r:embed="rId3">
            <a:extLst>
              <a:ext uri="{28A0092B-C50C-407E-A947-70E740481C1C}">
                <a14:useLocalDpi xmlns:a14="http://schemas.microsoft.com/office/drawing/2010/main" val="0"/>
              </a:ext>
            </a:extLst>
          </a:blip>
          <a:stretch>
            <a:fillRect/>
          </a:stretch>
        </p:blipFill>
        <p:spPr>
          <a:xfrm>
            <a:off x="4523509" y="1630122"/>
            <a:ext cx="4100945" cy="2228367"/>
          </a:xfrm>
          <a:prstGeom prst="rect">
            <a:avLst/>
          </a:prstGeom>
          <a:noFill/>
          <a:ln>
            <a:noFill/>
          </a:ln>
        </p:spPr>
      </p:pic>
      <p:sp>
        <p:nvSpPr>
          <p:cNvPr id="215" name="Google Shape;215;p29"/>
          <p:cNvSpPr txBox="1">
            <a:spLocks noGrp="1"/>
          </p:cNvSpPr>
          <p:nvPr>
            <p:ph type="body" idx="1"/>
          </p:nvPr>
        </p:nvSpPr>
        <p:spPr>
          <a:xfrm>
            <a:off x="1010680" y="1745673"/>
            <a:ext cx="2688368" cy="2112816"/>
          </a:xfrm>
          <a:prstGeom prst="rect">
            <a:avLst/>
          </a:prstGeom>
        </p:spPr>
        <p:txBody>
          <a:bodyPr spcFirstLastPara="1" wrap="square" lIns="91425" tIns="91425" rIns="91425" bIns="91425" anchor="t" anchorCtr="0">
            <a:normAutofit/>
          </a:bodyPr>
          <a:lstStyle/>
          <a:p>
            <a:pPr marL="127000" indent="0" algn="l">
              <a:buNone/>
            </a:pPr>
            <a:r>
              <a:rPr lang="en-US" sz="1200" b="1" dirty="0" smtClean="0"/>
              <a:t>Pray and Ponder </a:t>
            </a:r>
            <a:r>
              <a:rPr lang="en-US" sz="1200" dirty="0" smtClean="0"/>
              <a:t>before </a:t>
            </a:r>
            <a:r>
              <a:rPr lang="en-US" sz="1200" dirty="0"/>
              <a:t>and after you speak. Ask our Lord to be in your heart and mind and on your lips as you begin to speak. Also, ponder what has been shared and what the Lord is putting on your heart</a:t>
            </a:r>
            <a:r>
              <a:rPr lang="en-US" sz="1200" dirty="0" smtClean="0"/>
              <a:t>.</a:t>
            </a:r>
          </a:p>
          <a:p>
            <a:pPr marL="152400" indent="0">
              <a:buNone/>
            </a:pPr>
            <a:endParaRPr lang="en-US" dirty="0"/>
          </a:p>
          <a:p>
            <a:pPr marL="0" lvl="0" indent="0" algn="l" rtl="0">
              <a:spcBef>
                <a:spcPts val="0"/>
              </a:spcBef>
              <a:spcAft>
                <a:spcPts val="0"/>
              </a:spcAft>
              <a:buClr>
                <a:schemeClr val="dk1"/>
              </a:buClr>
              <a:buSzPts val="1100"/>
              <a:buFont typeface="Arial"/>
              <a:buNone/>
            </a:pPr>
            <a:endParaRPr dirty="0"/>
          </a:p>
        </p:txBody>
      </p:sp>
      <p:sp>
        <p:nvSpPr>
          <p:cNvPr id="5" name="Subtitle 4"/>
          <p:cNvSpPr>
            <a:spLocks noGrp="1"/>
          </p:cNvSpPr>
          <p:nvPr>
            <p:ph type="subTitle" idx="2"/>
          </p:nvPr>
        </p:nvSpPr>
        <p:spPr>
          <a:xfrm>
            <a:off x="728564" y="1137328"/>
            <a:ext cx="3252600" cy="393600"/>
          </a:xfrm>
        </p:spPr>
        <p:txBody>
          <a:bodyPr>
            <a:noAutofit/>
          </a:bodyPr>
          <a:lstStyle/>
          <a:p>
            <a:pPr algn="ctr"/>
            <a:r>
              <a:rPr lang="en-US" sz="2500" b="1" dirty="0" smtClean="0">
                <a:solidFill>
                  <a:schemeClr val="tx1"/>
                </a:solidFill>
              </a:rPr>
              <a:t>P-Pray and Ponder</a:t>
            </a:r>
            <a:endParaRPr lang="en-US" sz="2500" b="1" dirty="0">
              <a:solidFill>
                <a:schemeClr val="tx1"/>
              </a:solidFill>
            </a:endParaRPr>
          </a:p>
        </p:txBody>
      </p:sp>
      <p:sp>
        <p:nvSpPr>
          <p:cNvPr id="216" name="Google Shape;216;p29"/>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cxnSp>
        <p:nvCxnSpPr>
          <p:cNvPr id="12" name="Google Shape;231;p31"/>
          <p:cNvCxnSpPr/>
          <p:nvPr/>
        </p:nvCxnSpPr>
        <p:spPr>
          <a:xfrm>
            <a:off x="1284048" y="3476616"/>
            <a:ext cx="2186400" cy="0"/>
          </a:xfrm>
          <a:prstGeom prst="straightConnector1">
            <a:avLst/>
          </a:prstGeom>
          <a:noFill/>
          <a:ln w="28575" cap="flat" cmpd="sng">
            <a:solidFill>
              <a:srgbClr val="DE8F32"/>
            </a:solidFill>
            <a:prstDash val="dot"/>
            <a:round/>
            <a:headEnd type="none" w="med" len="med"/>
            <a:tailEnd type="none" w="med" len="med"/>
          </a:ln>
        </p:spPr>
      </p:cxnSp>
      <p:sp>
        <p:nvSpPr>
          <p:cNvPr id="7" name="Google Shape;229;p31"/>
          <p:cNvSpPr txBox="1">
            <a:spLocks/>
          </p:cNvSpPr>
          <p:nvPr/>
        </p:nvSpPr>
        <p:spPr>
          <a:xfrm>
            <a:off x="224775" y="119000"/>
            <a:ext cx="3252600" cy="393600"/>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330200" algn="ctr" rtl="0">
              <a:lnSpc>
                <a:spcPct val="115000"/>
              </a:lnSpc>
              <a:spcBef>
                <a:spcPts val="0"/>
              </a:spcBef>
              <a:spcAft>
                <a:spcPts val="0"/>
              </a:spcAft>
              <a:buClr>
                <a:srgbClr val="000000"/>
              </a:buClr>
              <a:buSzPts val="1600"/>
              <a:buFont typeface="Helvetica Neue"/>
              <a:buChar char="●"/>
              <a:defRPr sz="1600" b="0" i="0" u="none" strike="noStrike" cap="none">
                <a:solidFill>
                  <a:srgbClr val="000000"/>
                </a:solidFill>
                <a:highlight>
                  <a:schemeClr val="lt1"/>
                </a:highlight>
                <a:latin typeface="Helvetica Neue"/>
                <a:ea typeface="Helvetica Neue"/>
                <a:cs typeface="Helvetica Neue"/>
                <a:sym typeface="Helvetica Neue"/>
              </a:defRPr>
            </a:lvl1pPr>
            <a:lvl2pPr marL="914400" marR="0" lvl="1" indent="-330200" algn="ctr" rtl="0">
              <a:lnSpc>
                <a:spcPct val="115000"/>
              </a:lnSpc>
              <a:spcBef>
                <a:spcPts val="0"/>
              </a:spcBef>
              <a:spcAft>
                <a:spcPts val="0"/>
              </a:spcAft>
              <a:buClr>
                <a:srgbClr val="000000"/>
              </a:buClr>
              <a:buSzPts val="1600"/>
              <a:buFont typeface="Helvetica Neue"/>
              <a:buChar char="○"/>
              <a:defRPr sz="1600" b="0" i="0" u="none" strike="noStrike" cap="none">
                <a:solidFill>
                  <a:srgbClr val="000000"/>
                </a:solidFill>
                <a:highlight>
                  <a:schemeClr val="lt1"/>
                </a:highlight>
                <a:latin typeface="Helvetica Neue"/>
                <a:ea typeface="Helvetica Neue"/>
                <a:cs typeface="Helvetica Neue"/>
                <a:sym typeface="Helvetica Neue"/>
              </a:defRPr>
            </a:lvl2pPr>
            <a:lvl3pPr marL="1371600" marR="0" lvl="2" indent="-330200" algn="ctr" rtl="0">
              <a:lnSpc>
                <a:spcPct val="115000"/>
              </a:lnSpc>
              <a:spcBef>
                <a:spcPts val="0"/>
              </a:spcBef>
              <a:spcAft>
                <a:spcPts val="0"/>
              </a:spcAft>
              <a:buClr>
                <a:srgbClr val="000000"/>
              </a:buClr>
              <a:buSzPts val="1600"/>
              <a:buFont typeface="Helvetica Neue"/>
              <a:buChar char="■"/>
              <a:defRPr sz="1600" b="0" i="0" u="none" strike="noStrike" cap="none">
                <a:solidFill>
                  <a:srgbClr val="000000"/>
                </a:solidFill>
                <a:highlight>
                  <a:schemeClr val="lt1"/>
                </a:highlight>
                <a:latin typeface="Helvetica Neue"/>
                <a:ea typeface="Helvetica Neue"/>
                <a:cs typeface="Helvetica Neue"/>
                <a:sym typeface="Helvetica Neue"/>
              </a:defRPr>
            </a:lvl3pPr>
            <a:lvl4pPr marL="1828800" marR="0" lvl="3" indent="-330200" algn="ctr" rtl="0">
              <a:lnSpc>
                <a:spcPct val="115000"/>
              </a:lnSpc>
              <a:spcBef>
                <a:spcPts val="0"/>
              </a:spcBef>
              <a:spcAft>
                <a:spcPts val="0"/>
              </a:spcAft>
              <a:buClr>
                <a:srgbClr val="000000"/>
              </a:buClr>
              <a:buSzPts val="1600"/>
              <a:buFont typeface="Helvetica Neue"/>
              <a:buChar char="●"/>
              <a:defRPr sz="1600" b="0" i="0" u="none" strike="noStrike" cap="none">
                <a:solidFill>
                  <a:srgbClr val="000000"/>
                </a:solidFill>
                <a:highlight>
                  <a:schemeClr val="lt1"/>
                </a:highlight>
                <a:latin typeface="Helvetica Neue"/>
                <a:ea typeface="Helvetica Neue"/>
                <a:cs typeface="Helvetica Neue"/>
                <a:sym typeface="Helvetica Neue"/>
              </a:defRPr>
            </a:lvl4pPr>
            <a:lvl5pPr marL="2286000" marR="0" lvl="4" indent="-330200" algn="ctr" rtl="0">
              <a:lnSpc>
                <a:spcPct val="115000"/>
              </a:lnSpc>
              <a:spcBef>
                <a:spcPts val="0"/>
              </a:spcBef>
              <a:spcAft>
                <a:spcPts val="0"/>
              </a:spcAft>
              <a:buClr>
                <a:srgbClr val="000000"/>
              </a:buClr>
              <a:buSzPts val="1600"/>
              <a:buFont typeface="Helvetica Neue"/>
              <a:buChar char="○"/>
              <a:defRPr sz="1600" b="0" i="0" u="none" strike="noStrike" cap="none">
                <a:solidFill>
                  <a:srgbClr val="000000"/>
                </a:solidFill>
                <a:highlight>
                  <a:schemeClr val="lt1"/>
                </a:highlight>
                <a:latin typeface="Helvetica Neue"/>
                <a:ea typeface="Helvetica Neue"/>
                <a:cs typeface="Helvetica Neue"/>
                <a:sym typeface="Helvetica Neue"/>
              </a:defRPr>
            </a:lvl5pPr>
            <a:lvl6pPr marL="2743200" marR="0" lvl="5" indent="-330200" algn="ctr" rtl="0">
              <a:lnSpc>
                <a:spcPct val="115000"/>
              </a:lnSpc>
              <a:spcBef>
                <a:spcPts val="0"/>
              </a:spcBef>
              <a:spcAft>
                <a:spcPts val="0"/>
              </a:spcAft>
              <a:buClr>
                <a:srgbClr val="000000"/>
              </a:buClr>
              <a:buSzPts val="1600"/>
              <a:buFont typeface="Helvetica Neue"/>
              <a:buChar char="■"/>
              <a:defRPr sz="1600" b="0" i="0" u="none" strike="noStrike" cap="none">
                <a:solidFill>
                  <a:srgbClr val="000000"/>
                </a:solidFill>
                <a:highlight>
                  <a:schemeClr val="lt1"/>
                </a:highlight>
                <a:latin typeface="Helvetica Neue"/>
                <a:ea typeface="Helvetica Neue"/>
                <a:cs typeface="Helvetica Neue"/>
                <a:sym typeface="Helvetica Neue"/>
              </a:defRPr>
            </a:lvl6pPr>
            <a:lvl7pPr marL="3200400" marR="0" lvl="6" indent="-330200" algn="ctr" rtl="0">
              <a:lnSpc>
                <a:spcPct val="115000"/>
              </a:lnSpc>
              <a:spcBef>
                <a:spcPts val="0"/>
              </a:spcBef>
              <a:spcAft>
                <a:spcPts val="0"/>
              </a:spcAft>
              <a:buClr>
                <a:srgbClr val="000000"/>
              </a:buClr>
              <a:buSzPts val="1600"/>
              <a:buFont typeface="Helvetica Neue"/>
              <a:buChar char="●"/>
              <a:defRPr sz="1600" b="0" i="0" u="none" strike="noStrike" cap="none">
                <a:solidFill>
                  <a:srgbClr val="000000"/>
                </a:solidFill>
                <a:highlight>
                  <a:schemeClr val="lt1"/>
                </a:highlight>
                <a:latin typeface="Helvetica Neue"/>
                <a:ea typeface="Helvetica Neue"/>
                <a:cs typeface="Helvetica Neue"/>
                <a:sym typeface="Helvetica Neue"/>
              </a:defRPr>
            </a:lvl7pPr>
            <a:lvl8pPr marL="3657600" marR="0" lvl="7" indent="-330200" algn="ctr" rtl="0">
              <a:lnSpc>
                <a:spcPct val="115000"/>
              </a:lnSpc>
              <a:spcBef>
                <a:spcPts val="0"/>
              </a:spcBef>
              <a:spcAft>
                <a:spcPts val="0"/>
              </a:spcAft>
              <a:buClr>
                <a:srgbClr val="000000"/>
              </a:buClr>
              <a:buSzPts val="1600"/>
              <a:buFont typeface="Helvetica Neue"/>
              <a:buChar char="○"/>
              <a:defRPr sz="1600" b="0" i="0" u="none" strike="noStrike" cap="none">
                <a:solidFill>
                  <a:srgbClr val="000000"/>
                </a:solidFill>
                <a:highlight>
                  <a:schemeClr val="lt1"/>
                </a:highlight>
                <a:latin typeface="Helvetica Neue"/>
                <a:ea typeface="Helvetica Neue"/>
                <a:cs typeface="Helvetica Neue"/>
                <a:sym typeface="Helvetica Neue"/>
              </a:defRPr>
            </a:lvl8pPr>
            <a:lvl9pPr marL="4114800" marR="0" lvl="8" indent="-330200" algn="ctr" rtl="0">
              <a:lnSpc>
                <a:spcPct val="115000"/>
              </a:lnSpc>
              <a:spcBef>
                <a:spcPts val="0"/>
              </a:spcBef>
              <a:spcAft>
                <a:spcPts val="0"/>
              </a:spcAft>
              <a:buClr>
                <a:srgbClr val="000000"/>
              </a:buClr>
              <a:buSzPts val="1600"/>
              <a:buFont typeface="Helvetica Neue"/>
              <a:buChar char="■"/>
              <a:defRPr sz="1600" b="0" i="0" u="none" strike="noStrike" cap="none">
                <a:solidFill>
                  <a:srgbClr val="000000"/>
                </a:solidFill>
                <a:highlight>
                  <a:schemeClr val="lt1"/>
                </a:highlight>
                <a:latin typeface="Helvetica Neue"/>
                <a:ea typeface="Helvetica Neue"/>
                <a:cs typeface="Helvetica Neue"/>
                <a:sym typeface="Helvetica Neue"/>
              </a:defRPr>
            </a:lvl9pPr>
          </a:lstStyle>
          <a:p>
            <a:pPr marL="0" indent="0" algn="l">
              <a:lnSpc>
                <a:spcPct val="100000"/>
              </a:lnSpc>
              <a:buClr>
                <a:schemeClr val="dk1"/>
              </a:buClr>
              <a:buSzPts val="1100"/>
              <a:buFont typeface="Arial"/>
              <a:buNone/>
            </a:pPr>
            <a:r>
              <a:rPr lang="en-US" smtClean="0"/>
              <a:t>Participant Ground Rules</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1"/>
          <p:cNvPicPr preferRelativeResize="0"/>
          <p:nvPr/>
        </p:nvPicPr>
        <p:blipFill>
          <a:blip r:embed="rId3">
            <a:extLst>
              <a:ext uri="{28A0092B-C50C-407E-A947-70E740481C1C}">
                <a14:useLocalDpi xmlns:a14="http://schemas.microsoft.com/office/drawing/2010/main" val="0"/>
              </a:ext>
            </a:extLst>
          </a:blip>
          <a:stretch>
            <a:fillRect/>
          </a:stretch>
        </p:blipFill>
        <p:spPr>
          <a:xfrm>
            <a:off x="4606636" y="1510145"/>
            <a:ext cx="4303904" cy="2520422"/>
          </a:xfrm>
          <a:prstGeom prst="rect">
            <a:avLst/>
          </a:prstGeom>
          <a:noFill/>
          <a:ln>
            <a:noFill/>
          </a:ln>
        </p:spPr>
      </p:pic>
      <p:sp>
        <p:nvSpPr>
          <p:cNvPr id="228" name="Google Shape;228;p31"/>
          <p:cNvSpPr txBox="1">
            <a:spLocks noGrp="1"/>
          </p:cNvSpPr>
          <p:nvPr>
            <p:ph type="title"/>
          </p:nvPr>
        </p:nvSpPr>
        <p:spPr>
          <a:xfrm>
            <a:off x="1333908" y="1067973"/>
            <a:ext cx="2733100" cy="63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dirty="0" smtClean="0">
                <a:latin typeface="Helvetica Neue"/>
                <a:ea typeface="Helvetica Neue"/>
                <a:cs typeface="Helvetica Neue"/>
                <a:sym typeface="Helvetica Neue"/>
              </a:rPr>
              <a:t>R-Responsibilty</a:t>
            </a:r>
            <a:endParaRPr dirty="0"/>
          </a:p>
        </p:txBody>
      </p:sp>
      <p:sp>
        <p:nvSpPr>
          <p:cNvPr id="229" name="Google Shape;229;p31"/>
          <p:cNvSpPr txBox="1">
            <a:spLocks noGrp="1"/>
          </p:cNvSpPr>
          <p:nvPr>
            <p:ph type="subTitle" idx="1"/>
          </p:nvPr>
        </p:nvSpPr>
        <p:spPr>
          <a:xfrm>
            <a:off x="224775" y="119000"/>
            <a:ext cx="3252600" cy="3936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dirty="0" smtClean="0"/>
              <a:t>Participant Ground Rules</a:t>
            </a:r>
            <a:endParaRPr dirty="0"/>
          </a:p>
        </p:txBody>
      </p:sp>
      <p:sp>
        <p:nvSpPr>
          <p:cNvPr id="230" name="Google Shape;230;p31"/>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cxnSp>
        <p:nvCxnSpPr>
          <p:cNvPr id="231" name="Google Shape;231;p31"/>
          <p:cNvCxnSpPr/>
          <p:nvPr/>
        </p:nvCxnSpPr>
        <p:spPr>
          <a:xfrm>
            <a:off x="1464157" y="3767562"/>
            <a:ext cx="2186400" cy="0"/>
          </a:xfrm>
          <a:prstGeom prst="straightConnector1">
            <a:avLst/>
          </a:prstGeom>
          <a:noFill/>
          <a:ln w="28575" cap="flat" cmpd="sng">
            <a:solidFill>
              <a:srgbClr val="DE8F32"/>
            </a:solidFill>
            <a:prstDash val="dot"/>
            <a:round/>
            <a:headEnd type="none" w="med" len="med"/>
            <a:tailEnd type="none" w="med" len="med"/>
          </a:ln>
        </p:spPr>
      </p:cxnSp>
      <p:sp>
        <p:nvSpPr>
          <p:cNvPr id="232" name="Google Shape;232;p31"/>
          <p:cNvSpPr txBox="1">
            <a:spLocks noGrp="1"/>
          </p:cNvSpPr>
          <p:nvPr>
            <p:ph type="body" idx="2"/>
          </p:nvPr>
        </p:nvSpPr>
        <p:spPr>
          <a:xfrm>
            <a:off x="1214775" y="1701917"/>
            <a:ext cx="2971366" cy="2130600"/>
          </a:xfrm>
          <a:prstGeom prst="rect">
            <a:avLst/>
          </a:prstGeom>
        </p:spPr>
        <p:txBody>
          <a:bodyPr spcFirstLastPara="1" wrap="square" lIns="91425" tIns="91425" rIns="91425" bIns="91425" anchor="t" anchorCtr="0">
            <a:normAutofit/>
          </a:bodyPr>
          <a:lstStyle/>
          <a:p>
            <a:pPr marL="152400" lvl="0" indent="0">
              <a:buNone/>
            </a:pPr>
            <a:r>
              <a:rPr lang="en-US" dirty="0"/>
              <a:t>Take </a:t>
            </a:r>
            <a:r>
              <a:rPr lang="en-US" b="1" dirty="0"/>
              <a:t>RESPONSIBILITY</a:t>
            </a:r>
            <a:r>
              <a:rPr lang="en-US" dirty="0"/>
              <a:t> for your own thoughts and feelings, avoiding the temptation to lay blame on others. Likewise, keep in mind that you are not responsible for the thoughts and feelings of others in your group. In a context of listening and sharing, it is okay for varying thoughts and feelings to be shared. </a:t>
            </a:r>
            <a:endParaRP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146</TotalTime>
  <Words>860</Words>
  <Application>Microsoft Office PowerPoint</Application>
  <PresentationFormat>On-screen Show (16:9)</PresentationFormat>
  <Paragraphs>52</Paragraphs>
  <Slides>15</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Helvetica Neue</vt:lpstr>
      <vt:lpstr>Augustus</vt:lpstr>
      <vt:lpstr>Helvetica Neue Light</vt:lpstr>
      <vt:lpstr>Helvetica</vt:lpstr>
      <vt:lpstr>Arial</vt:lpstr>
      <vt:lpstr>Calibri Light</vt:lpstr>
      <vt:lpstr>Calibri</vt:lpstr>
      <vt:lpstr>Simple Light</vt:lpstr>
      <vt:lpstr>Office Theme</vt:lpstr>
      <vt:lpstr>PowerPoint Presentation</vt:lpstr>
      <vt:lpstr>PowerPoint Presentation</vt:lpstr>
      <vt:lpstr>PowerPoint Presentation</vt:lpstr>
      <vt:lpstr>November 28, 2021 – March 31, 2022</vt:lpstr>
      <vt:lpstr>PowerPoint Presentation</vt:lpstr>
      <vt:lpstr>PowerPoint Presentation</vt:lpstr>
      <vt:lpstr>Prayerful Communication Guidelines  Participant Ground Rules: P.R.A.Y.E.R.</vt:lpstr>
      <vt:lpstr>PowerPoint Presentation</vt:lpstr>
      <vt:lpstr>R-Responsibilty</vt:lpstr>
      <vt:lpstr>A – ALLOW</vt:lpstr>
      <vt:lpstr>Y – YOU </vt:lpstr>
      <vt:lpstr>E-EMPATHETIC </vt:lpstr>
      <vt:lpstr>R – RESPECT </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Cameron Chaney</dc:creator>
  <cp:lastModifiedBy>Cameron Chaney</cp:lastModifiedBy>
  <cp:revision>19</cp:revision>
  <dcterms:modified xsi:type="dcterms:W3CDTF">2021-12-13T17:05:44Z</dcterms:modified>
</cp:coreProperties>
</file>